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57" r:id="rId2"/>
  </p:sldMasterIdLst>
  <p:notesMasterIdLst>
    <p:notesMasterId r:id="rId25"/>
  </p:notesMasterIdLst>
  <p:sldIdLst>
    <p:sldId id="256" r:id="rId3"/>
    <p:sldId id="281" r:id="rId4"/>
    <p:sldId id="257" r:id="rId5"/>
    <p:sldId id="258" r:id="rId6"/>
    <p:sldId id="272" r:id="rId7"/>
    <p:sldId id="280" r:id="rId8"/>
    <p:sldId id="282" r:id="rId9"/>
    <p:sldId id="283" r:id="rId10"/>
    <p:sldId id="284" r:id="rId11"/>
    <p:sldId id="285" r:id="rId12"/>
    <p:sldId id="286" r:id="rId13"/>
    <p:sldId id="261" r:id="rId14"/>
    <p:sldId id="260" r:id="rId15"/>
    <p:sldId id="271" r:id="rId16"/>
    <p:sldId id="274" r:id="rId17"/>
    <p:sldId id="276" r:id="rId18"/>
    <p:sldId id="275" r:id="rId19"/>
    <p:sldId id="277" r:id="rId20"/>
    <p:sldId id="262" r:id="rId21"/>
    <p:sldId id="278" r:id="rId22"/>
    <p:sldId id="279" r:id="rId23"/>
    <p:sldId id="266" r:id="rId24"/>
  </p:sldIdLst>
  <p:sldSz cx="12192000" cy="6858000"/>
  <p:notesSz cx="6858000" cy="9144000"/>
  <p:defaultTextStyle>
    <a:defPPr>
      <a:defRPr lang="zh-CN"/>
    </a:defPPr>
    <a:lvl1pPr marL="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3765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3A1C"/>
    <a:srgbClr val="F23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416"/>
    <p:restoredTop sz="93699"/>
  </p:normalViewPr>
  <p:slideViewPr>
    <p:cSldViewPr snapToGrid="0" snapToObjects="1">
      <p:cViewPr varScale="1">
        <p:scale>
          <a:sx n="95" d="100"/>
          <a:sy n="95" d="100"/>
        </p:scale>
        <p:origin x="90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2021/12/7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7686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 65"/>
          <p:cNvGrpSpPr/>
          <p:nvPr userDrawn="1"/>
        </p:nvGrpSpPr>
        <p:grpSpPr>
          <a:xfrm>
            <a:off x="1016637" y="939"/>
            <a:ext cx="1016638" cy="1016638"/>
            <a:chOff x="1248229" y="0"/>
            <a:chExt cx="1248229" cy="1248229"/>
          </a:xfrm>
        </p:grpSpPr>
        <p:sp>
          <p:nvSpPr>
            <p:cNvPr id="10" name="矩形 9"/>
            <p:cNvSpPr/>
            <p:nvPr userDrawn="1"/>
          </p:nvSpPr>
          <p:spPr>
            <a:xfrm>
              <a:off x="1248229" y="0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 userDrawn="1"/>
          </p:nvSpPr>
          <p:spPr>
            <a:xfrm>
              <a:off x="1248229" y="208038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矩形 13"/>
            <p:cNvSpPr/>
            <p:nvPr userDrawn="1"/>
          </p:nvSpPr>
          <p:spPr>
            <a:xfrm>
              <a:off x="1248229" y="416077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" name="矩形 14"/>
            <p:cNvSpPr/>
            <p:nvPr userDrawn="1"/>
          </p:nvSpPr>
          <p:spPr>
            <a:xfrm>
              <a:off x="1248229" y="624115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矩形 16"/>
            <p:cNvSpPr/>
            <p:nvPr userDrawn="1"/>
          </p:nvSpPr>
          <p:spPr>
            <a:xfrm>
              <a:off x="1248229" y="832153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 userDrawn="1"/>
          </p:nvSpPr>
          <p:spPr>
            <a:xfrm>
              <a:off x="1248229" y="1040191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7" name="组 66"/>
          <p:cNvGrpSpPr/>
          <p:nvPr userDrawn="1"/>
        </p:nvGrpSpPr>
        <p:grpSpPr>
          <a:xfrm>
            <a:off x="2033274" y="938"/>
            <a:ext cx="1028587" cy="1028587"/>
            <a:chOff x="2496456" y="-1"/>
            <a:chExt cx="1262899" cy="1262899"/>
          </a:xfrm>
        </p:grpSpPr>
        <p:sp>
          <p:nvSpPr>
            <p:cNvPr id="20" name="直角三角形 19"/>
            <p:cNvSpPr/>
            <p:nvPr userDrawn="1"/>
          </p:nvSpPr>
          <p:spPr>
            <a:xfrm>
              <a:off x="2496458" y="0"/>
              <a:ext cx="1248229" cy="1248229"/>
            </a:xfrm>
            <a:prstGeom prst="rt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直角三角形 20"/>
            <p:cNvSpPr/>
            <p:nvPr userDrawn="1"/>
          </p:nvSpPr>
          <p:spPr>
            <a:xfrm rot="10800000">
              <a:off x="2496456" y="-1"/>
              <a:ext cx="1262899" cy="1262899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9" name="组 58"/>
          <p:cNvGrpSpPr/>
          <p:nvPr userDrawn="1"/>
        </p:nvGrpSpPr>
        <p:grpSpPr>
          <a:xfrm>
            <a:off x="1016636" y="998200"/>
            <a:ext cx="1016630" cy="1016630"/>
            <a:chOff x="1248227" y="1248229"/>
            <a:chExt cx="1248229" cy="1248229"/>
          </a:xfrm>
        </p:grpSpPr>
        <p:sp>
          <p:nvSpPr>
            <p:cNvPr id="22" name="矩形 21"/>
            <p:cNvSpPr/>
            <p:nvPr userDrawn="1"/>
          </p:nvSpPr>
          <p:spPr>
            <a:xfrm>
              <a:off x="1248227" y="1248229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椭圆 22"/>
            <p:cNvSpPr/>
            <p:nvPr userDrawn="1"/>
          </p:nvSpPr>
          <p:spPr>
            <a:xfrm>
              <a:off x="1248227" y="1248229"/>
              <a:ext cx="1248229" cy="124822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0" name="组 59"/>
          <p:cNvGrpSpPr/>
          <p:nvPr userDrawn="1"/>
        </p:nvGrpSpPr>
        <p:grpSpPr>
          <a:xfrm>
            <a:off x="-1" y="998199"/>
            <a:ext cx="1016638" cy="1016639"/>
            <a:chOff x="0" y="1248227"/>
            <a:chExt cx="1248229" cy="1248230"/>
          </a:xfrm>
        </p:grpSpPr>
        <p:sp>
          <p:nvSpPr>
            <p:cNvPr id="24" name="矩形 23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三角形 24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三角形 25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5" name="组 64"/>
          <p:cNvGrpSpPr/>
          <p:nvPr userDrawn="1"/>
        </p:nvGrpSpPr>
        <p:grpSpPr>
          <a:xfrm>
            <a:off x="-1" y="939"/>
            <a:ext cx="1016639" cy="1016638"/>
            <a:chOff x="0" y="0"/>
            <a:chExt cx="1248230" cy="1248229"/>
          </a:xfrm>
        </p:grpSpPr>
        <p:sp>
          <p:nvSpPr>
            <p:cNvPr id="9" name="矩形 8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矩形 28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矩形 29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1" name="矩形 30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2" name="矩形 31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3" name="矩形 32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矩形 33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1" name="组 50"/>
          <p:cNvGrpSpPr/>
          <p:nvPr userDrawn="1"/>
        </p:nvGrpSpPr>
        <p:grpSpPr>
          <a:xfrm rot="10800000">
            <a:off x="2033269" y="998197"/>
            <a:ext cx="1028593" cy="1016634"/>
            <a:chOff x="5617024" y="653140"/>
            <a:chExt cx="2496460" cy="2467431"/>
          </a:xfrm>
        </p:grpSpPr>
        <p:grpSp>
          <p:nvGrpSpPr>
            <p:cNvPr id="41" name="组 40"/>
            <p:cNvGrpSpPr/>
            <p:nvPr userDrawn="1"/>
          </p:nvGrpSpPr>
          <p:grpSpPr>
            <a:xfrm>
              <a:off x="5617025" y="655563"/>
              <a:ext cx="1248230" cy="1248229"/>
              <a:chOff x="5617025" y="655563"/>
              <a:chExt cx="1248230" cy="1248229"/>
            </a:xfrm>
          </p:grpSpPr>
          <p:sp>
            <p:nvSpPr>
              <p:cNvPr id="39" name="直角三角形 38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直角三角形 39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2" name="组 41"/>
            <p:cNvGrpSpPr/>
            <p:nvPr userDrawn="1"/>
          </p:nvGrpSpPr>
          <p:grpSpPr>
            <a:xfrm>
              <a:off x="6865254" y="653140"/>
              <a:ext cx="1248230" cy="1248229"/>
              <a:chOff x="5617025" y="655563"/>
              <a:chExt cx="1248230" cy="1248229"/>
            </a:xfrm>
          </p:grpSpPr>
          <p:sp>
            <p:nvSpPr>
              <p:cNvPr id="43" name="直角三角形 42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直角三角形 43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5" name="组 44"/>
            <p:cNvGrpSpPr/>
            <p:nvPr userDrawn="1"/>
          </p:nvGrpSpPr>
          <p:grpSpPr>
            <a:xfrm>
              <a:off x="5617024" y="1872342"/>
              <a:ext cx="1248230" cy="1248229"/>
              <a:chOff x="5617025" y="655563"/>
              <a:chExt cx="1248230" cy="1248229"/>
            </a:xfrm>
          </p:grpSpPr>
          <p:sp>
            <p:nvSpPr>
              <p:cNvPr id="46" name="直角三角形 45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直角三角形 46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8" name="组 47"/>
            <p:cNvGrpSpPr/>
            <p:nvPr userDrawn="1"/>
          </p:nvGrpSpPr>
          <p:grpSpPr>
            <a:xfrm>
              <a:off x="6865253" y="1869919"/>
              <a:ext cx="1248230" cy="1248229"/>
              <a:chOff x="5617025" y="655563"/>
              <a:chExt cx="1248230" cy="1248229"/>
            </a:xfrm>
          </p:grpSpPr>
          <p:sp>
            <p:nvSpPr>
              <p:cNvPr id="49" name="直角三角形 48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直角三角形 49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8" name="组 57"/>
          <p:cNvGrpSpPr/>
          <p:nvPr userDrawn="1"/>
        </p:nvGrpSpPr>
        <p:grpSpPr>
          <a:xfrm>
            <a:off x="3061861" y="939"/>
            <a:ext cx="1016638" cy="1016638"/>
            <a:chOff x="3725324" y="1238432"/>
            <a:chExt cx="1248229" cy="1248229"/>
          </a:xfrm>
        </p:grpSpPr>
        <p:sp>
          <p:nvSpPr>
            <p:cNvPr id="52" name="矩形 51"/>
            <p:cNvSpPr/>
            <p:nvPr userDrawn="1"/>
          </p:nvSpPr>
          <p:spPr>
            <a:xfrm>
              <a:off x="3725324" y="1238432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3" name="矩形 52"/>
            <p:cNvSpPr/>
            <p:nvPr userDrawn="1"/>
          </p:nvSpPr>
          <p:spPr>
            <a:xfrm>
              <a:off x="3725324" y="1446470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4" name="矩形 53"/>
            <p:cNvSpPr/>
            <p:nvPr userDrawn="1"/>
          </p:nvSpPr>
          <p:spPr>
            <a:xfrm>
              <a:off x="3725324" y="1654509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5" name="矩形 54"/>
            <p:cNvSpPr/>
            <p:nvPr userDrawn="1"/>
          </p:nvSpPr>
          <p:spPr>
            <a:xfrm>
              <a:off x="3725324" y="1862547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 userDrawn="1"/>
          </p:nvSpPr>
          <p:spPr>
            <a:xfrm>
              <a:off x="3725324" y="2070585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 userDrawn="1"/>
          </p:nvSpPr>
          <p:spPr>
            <a:xfrm>
              <a:off x="3725324" y="2278623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1" name="组 60"/>
          <p:cNvGrpSpPr/>
          <p:nvPr userDrawn="1"/>
        </p:nvGrpSpPr>
        <p:grpSpPr>
          <a:xfrm rot="5400000">
            <a:off x="3061858" y="1003164"/>
            <a:ext cx="1016638" cy="1016639"/>
            <a:chOff x="0" y="1248227"/>
            <a:chExt cx="1248229" cy="1248230"/>
          </a:xfrm>
        </p:grpSpPr>
        <p:sp>
          <p:nvSpPr>
            <p:cNvPr id="62" name="矩形 61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3" name="三角形 62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4" name="三角形 63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7" name="组 76"/>
          <p:cNvGrpSpPr/>
          <p:nvPr userDrawn="1"/>
        </p:nvGrpSpPr>
        <p:grpSpPr>
          <a:xfrm>
            <a:off x="1901" y="2001871"/>
            <a:ext cx="1016638" cy="1016638"/>
            <a:chOff x="2336" y="2502549"/>
            <a:chExt cx="1248229" cy="1248229"/>
          </a:xfrm>
        </p:grpSpPr>
        <p:sp>
          <p:nvSpPr>
            <p:cNvPr id="69" name="矩形 68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76" name="组 75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72" name="矩形 71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3" name="矩形 72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4" name="矩形 73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5" name="矩形 74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78" name="矩形 77"/>
          <p:cNvSpPr/>
          <p:nvPr userDrawn="1"/>
        </p:nvSpPr>
        <p:spPr>
          <a:xfrm>
            <a:off x="1016636" y="2001878"/>
            <a:ext cx="1008141" cy="10166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89" name="组 88"/>
          <p:cNvGrpSpPr/>
          <p:nvPr userDrawn="1"/>
        </p:nvGrpSpPr>
        <p:grpSpPr>
          <a:xfrm>
            <a:off x="3061301" y="2032450"/>
            <a:ext cx="1016639" cy="1023001"/>
            <a:chOff x="3759350" y="2494736"/>
            <a:chExt cx="1248230" cy="1256042"/>
          </a:xfrm>
        </p:grpSpPr>
        <p:sp>
          <p:nvSpPr>
            <p:cNvPr id="83" name="矩形 82"/>
            <p:cNvSpPr/>
            <p:nvPr userDrawn="1"/>
          </p:nvSpPr>
          <p:spPr>
            <a:xfrm>
              <a:off x="3759350" y="2494736"/>
              <a:ext cx="1248230" cy="125604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88" name="组 87"/>
            <p:cNvGrpSpPr/>
            <p:nvPr userDrawn="1"/>
          </p:nvGrpSpPr>
          <p:grpSpPr>
            <a:xfrm>
              <a:off x="3774026" y="2495224"/>
              <a:ext cx="1233548" cy="1233548"/>
              <a:chOff x="3774026" y="2495224"/>
              <a:chExt cx="1189544" cy="1189544"/>
            </a:xfrm>
          </p:grpSpPr>
          <p:sp>
            <p:nvSpPr>
              <p:cNvPr id="84" name="椭圆 83"/>
              <p:cNvSpPr/>
              <p:nvPr userDrawn="1"/>
            </p:nvSpPr>
            <p:spPr>
              <a:xfrm>
                <a:off x="3774026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5" name="椭圆 84"/>
              <p:cNvSpPr/>
              <p:nvPr userDrawn="1"/>
            </p:nvSpPr>
            <p:spPr>
              <a:xfrm>
                <a:off x="4368798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6" name="椭圆 85"/>
              <p:cNvSpPr/>
              <p:nvPr userDrawn="1"/>
            </p:nvSpPr>
            <p:spPr>
              <a:xfrm>
                <a:off x="3774026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7" name="椭圆 86"/>
              <p:cNvSpPr/>
              <p:nvPr userDrawn="1"/>
            </p:nvSpPr>
            <p:spPr>
              <a:xfrm>
                <a:off x="4368798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62" name="组 161"/>
          <p:cNvGrpSpPr/>
          <p:nvPr userDrawn="1"/>
        </p:nvGrpSpPr>
        <p:grpSpPr>
          <a:xfrm>
            <a:off x="2021006" y="1985918"/>
            <a:ext cx="1044854" cy="1036564"/>
            <a:chOff x="1886852" y="1870267"/>
            <a:chExt cx="951721" cy="959102"/>
          </a:xfrm>
        </p:grpSpPr>
        <p:sp>
          <p:nvSpPr>
            <p:cNvPr id="160" name="直角三角形 159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1" name="直角三角形 160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63" name="组 162"/>
          <p:cNvGrpSpPr/>
          <p:nvPr userDrawn="1"/>
        </p:nvGrpSpPr>
        <p:grpSpPr>
          <a:xfrm rot="10800000">
            <a:off x="7128740" y="996797"/>
            <a:ext cx="1016638" cy="1016638"/>
            <a:chOff x="1248229" y="0"/>
            <a:chExt cx="1248229" cy="1248229"/>
          </a:xfrm>
        </p:grpSpPr>
        <p:sp>
          <p:nvSpPr>
            <p:cNvPr id="164" name="矩形 163"/>
            <p:cNvSpPr/>
            <p:nvPr userDrawn="1"/>
          </p:nvSpPr>
          <p:spPr>
            <a:xfrm>
              <a:off x="1248229" y="0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5" name="矩形 164"/>
            <p:cNvSpPr/>
            <p:nvPr userDrawn="1"/>
          </p:nvSpPr>
          <p:spPr>
            <a:xfrm>
              <a:off x="1248229" y="208038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6" name="矩形 165"/>
            <p:cNvSpPr/>
            <p:nvPr userDrawn="1"/>
          </p:nvSpPr>
          <p:spPr>
            <a:xfrm>
              <a:off x="1248229" y="416077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7" name="矩形 166"/>
            <p:cNvSpPr/>
            <p:nvPr userDrawn="1"/>
          </p:nvSpPr>
          <p:spPr>
            <a:xfrm>
              <a:off x="1248229" y="624115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8" name="矩形 167"/>
            <p:cNvSpPr/>
            <p:nvPr userDrawn="1"/>
          </p:nvSpPr>
          <p:spPr>
            <a:xfrm>
              <a:off x="1248229" y="832153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9" name="矩形 168"/>
            <p:cNvSpPr/>
            <p:nvPr userDrawn="1"/>
          </p:nvSpPr>
          <p:spPr>
            <a:xfrm>
              <a:off x="1248229" y="1040191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0" name="组 169"/>
          <p:cNvGrpSpPr/>
          <p:nvPr userDrawn="1"/>
        </p:nvGrpSpPr>
        <p:grpSpPr>
          <a:xfrm rot="10800000">
            <a:off x="6100154" y="984849"/>
            <a:ext cx="1028587" cy="1028587"/>
            <a:chOff x="2496456" y="-1"/>
            <a:chExt cx="1262899" cy="1262899"/>
          </a:xfrm>
        </p:grpSpPr>
        <p:sp>
          <p:nvSpPr>
            <p:cNvPr id="171" name="直角三角形 170"/>
            <p:cNvSpPr/>
            <p:nvPr userDrawn="1"/>
          </p:nvSpPr>
          <p:spPr>
            <a:xfrm>
              <a:off x="2496458" y="0"/>
              <a:ext cx="1248229" cy="1248229"/>
            </a:xfrm>
            <a:prstGeom prst="rt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2" name="直角三角形 171"/>
            <p:cNvSpPr/>
            <p:nvPr userDrawn="1"/>
          </p:nvSpPr>
          <p:spPr>
            <a:xfrm rot="10800000">
              <a:off x="2496456" y="-1"/>
              <a:ext cx="1262899" cy="1262899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3" name="组 172"/>
          <p:cNvGrpSpPr/>
          <p:nvPr userDrawn="1"/>
        </p:nvGrpSpPr>
        <p:grpSpPr>
          <a:xfrm rot="10800000">
            <a:off x="7128749" y="-19833"/>
            <a:ext cx="1016630" cy="1016630"/>
            <a:chOff x="1248227" y="1248229"/>
            <a:chExt cx="1248229" cy="1248229"/>
          </a:xfrm>
        </p:grpSpPr>
        <p:sp>
          <p:nvSpPr>
            <p:cNvPr id="174" name="矩形 173"/>
            <p:cNvSpPr/>
            <p:nvPr userDrawn="1"/>
          </p:nvSpPr>
          <p:spPr>
            <a:xfrm>
              <a:off x="1248227" y="1248229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5" name="椭圆 174"/>
            <p:cNvSpPr/>
            <p:nvPr userDrawn="1"/>
          </p:nvSpPr>
          <p:spPr>
            <a:xfrm>
              <a:off x="1248227" y="1248229"/>
              <a:ext cx="1248229" cy="124822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76" name="组 175"/>
          <p:cNvGrpSpPr/>
          <p:nvPr userDrawn="1"/>
        </p:nvGrpSpPr>
        <p:grpSpPr>
          <a:xfrm rot="10800000">
            <a:off x="8145379" y="-19842"/>
            <a:ext cx="1016638" cy="1016639"/>
            <a:chOff x="0" y="1248227"/>
            <a:chExt cx="1248229" cy="1248230"/>
          </a:xfrm>
        </p:grpSpPr>
        <p:sp>
          <p:nvSpPr>
            <p:cNvPr id="177" name="矩形 176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8" name="三角形 177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9" name="三角形 178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0" name="组 179"/>
          <p:cNvGrpSpPr/>
          <p:nvPr userDrawn="1"/>
        </p:nvGrpSpPr>
        <p:grpSpPr>
          <a:xfrm rot="10800000">
            <a:off x="8145378" y="996797"/>
            <a:ext cx="1016639" cy="1016638"/>
            <a:chOff x="0" y="0"/>
            <a:chExt cx="1248230" cy="1248229"/>
          </a:xfrm>
        </p:grpSpPr>
        <p:sp>
          <p:nvSpPr>
            <p:cNvPr id="181" name="矩形 180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2" name="矩形 181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3" name="矩形 182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4" name="矩形 183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5" name="矩形 184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6" name="矩形 185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7" name="矩形 186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8" name="组 187"/>
          <p:cNvGrpSpPr/>
          <p:nvPr userDrawn="1"/>
        </p:nvGrpSpPr>
        <p:grpSpPr>
          <a:xfrm>
            <a:off x="6100152" y="-19833"/>
            <a:ext cx="1028593" cy="1016634"/>
            <a:chOff x="5617024" y="653140"/>
            <a:chExt cx="2496460" cy="2467431"/>
          </a:xfrm>
        </p:grpSpPr>
        <p:grpSp>
          <p:nvGrpSpPr>
            <p:cNvPr id="189" name="组 188"/>
            <p:cNvGrpSpPr/>
            <p:nvPr userDrawn="1"/>
          </p:nvGrpSpPr>
          <p:grpSpPr>
            <a:xfrm>
              <a:off x="5617025" y="655563"/>
              <a:ext cx="1248230" cy="1248229"/>
              <a:chOff x="5617025" y="655563"/>
              <a:chExt cx="1248230" cy="1248229"/>
            </a:xfrm>
          </p:grpSpPr>
          <p:sp>
            <p:nvSpPr>
              <p:cNvPr id="199" name="直角三角形 198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0" name="直角三角形 199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0" name="组 189"/>
            <p:cNvGrpSpPr/>
            <p:nvPr userDrawn="1"/>
          </p:nvGrpSpPr>
          <p:grpSpPr>
            <a:xfrm>
              <a:off x="6865254" y="653140"/>
              <a:ext cx="1248230" cy="1248229"/>
              <a:chOff x="5617025" y="655563"/>
              <a:chExt cx="1248230" cy="1248229"/>
            </a:xfrm>
          </p:grpSpPr>
          <p:sp>
            <p:nvSpPr>
              <p:cNvPr id="197" name="直角三角形 196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8" name="直角三角形 197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1" name="组 190"/>
            <p:cNvGrpSpPr/>
            <p:nvPr userDrawn="1"/>
          </p:nvGrpSpPr>
          <p:grpSpPr>
            <a:xfrm>
              <a:off x="5617024" y="1872342"/>
              <a:ext cx="1248230" cy="1248229"/>
              <a:chOff x="5617025" y="655563"/>
              <a:chExt cx="1248230" cy="1248229"/>
            </a:xfrm>
          </p:grpSpPr>
          <p:sp>
            <p:nvSpPr>
              <p:cNvPr id="195" name="直角三角形 194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直角三角形 195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2" name="组 191"/>
            <p:cNvGrpSpPr/>
            <p:nvPr userDrawn="1"/>
          </p:nvGrpSpPr>
          <p:grpSpPr>
            <a:xfrm>
              <a:off x="6865253" y="1869919"/>
              <a:ext cx="1248230" cy="1248229"/>
              <a:chOff x="5617025" y="655563"/>
              <a:chExt cx="1248230" cy="1248229"/>
            </a:xfrm>
          </p:grpSpPr>
          <p:sp>
            <p:nvSpPr>
              <p:cNvPr id="193" name="直角三角形 192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直角三角形 193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01" name="组 200"/>
          <p:cNvGrpSpPr/>
          <p:nvPr userDrawn="1"/>
        </p:nvGrpSpPr>
        <p:grpSpPr>
          <a:xfrm rot="10800000">
            <a:off x="5083516" y="996797"/>
            <a:ext cx="1016638" cy="1016638"/>
            <a:chOff x="3725324" y="1238432"/>
            <a:chExt cx="1248229" cy="1248229"/>
          </a:xfrm>
        </p:grpSpPr>
        <p:sp>
          <p:nvSpPr>
            <p:cNvPr id="202" name="矩形 201"/>
            <p:cNvSpPr/>
            <p:nvPr userDrawn="1"/>
          </p:nvSpPr>
          <p:spPr>
            <a:xfrm>
              <a:off x="3725324" y="1238432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3" name="矩形 202"/>
            <p:cNvSpPr/>
            <p:nvPr userDrawn="1"/>
          </p:nvSpPr>
          <p:spPr>
            <a:xfrm>
              <a:off x="3725324" y="1446470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4" name="矩形 203"/>
            <p:cNvSpPr/>
            <p:nvPr userDrawn="1"/>
          </p:nvSpPr>
          <p:spPr>
            <a:xfrm>
              <a:off x="3725324" y="1654509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5" name="矩形 204"/>
            <p:cNvSpPr/>
            <p:nvPr userDrawn="1"/>
          </p:nvSpPr>
          <p:spPr>
            <a:xfrm>
              <a:off x="3725324" y="1862547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6" name="矩形 205"/>
            <p:cNvSpPr/>
            <p:nvPr userDrawn="1"/>
          </p:nvSpPr>
          <p:spPr>
            <a:xfrm>
              <a:off x="3725324" y="2070585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7" name="矩形 206"/>
            <p:cNvSpPr/>
            <p:nvPr userDrawn="1"/>
          </p:nvSpPr>
          <p:spPr>
            <a:xfrm>
              <a:off x="3725324" y="2278623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08" name="组 207"/>
          <p:cNvGrpSpPr/>
          <p:nvPr userDrawn="1"/>
        </p:nvGrpSpPr>
        <p:grpSpPr>
          <a:xfrm rot="16200000">
            <a:off x="5083520" y="-14824"/>
            <a:ext cx="1016638" cy="1016639"/>
            <a:chOff x="0" y="1248227"/>
            <a:chExt cx="1248229" cy="1248230"/>
          </a:xfrm>
        </p:grpSpPr>
        <p:sp>
          <p:nvSpPr>
            <p:cNvPr id="209" name="矩形 208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0" name="三角形 209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1" name="三角形 210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1" name="组 230"/>
          <p:cNvGrpSpPr/>
          <p:nvPr userDrawn="1"/>
        </p:nvGrpSpPr>
        <p:grpSpPr>
          <a:xfrm rot="10800000">
            <a:off x="4069706" y="-5255"/>
            <a:ext cx="1028587" cy="1036564"/>
            <a:chOff x="1886852" y="1870267"/>
            <a:chExt cx="951721" cy="959102"/>
          </a:xfrm>
        </p:grpSpPr>
        <p:sp>
          <p:nvSpPr>
            <p:cNvPr id="232" name="直角三角形 231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3" name="直角三角形 232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4" name="组 233"/>
          <p:cNvGrpSpPr/>
          <p:nvPr userDrawn="1"/>
        </p:nvGrpSpPr>
        <p:grpSpPr>
          <a:xfrm rot="10800000">
            <a:off x="4063727" y="1006171"/>
            <a:ext cx="1028012" cy="1016638"/>
            <a:chOff x="2336" y="2502549"/>
            <a:chExt cx="1248229" cy="1248229"/>
          </a:xfrm>
        </p:grpSpPr>
        <p:sp>
          <p:nvSpPr>
            <p:cNvPr id="235" name="矩形 234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236" name="组 235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37" name="矩形 236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8" name="矩形 237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9" name="矩形 238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0" name="矩形 239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41" name="组 240"/>
          <p:cNvGrpSpPr/>
          <p:nvPr userDrawn="1"/>
        </p:nvGrpSpPr>
        <p:grpSpPr>
          <a:xfrm rot="16200000">
            <a:off x="4063728" y="2013436"/>
            <a:ext cx="1016638" cy="1016639"/>
            <a:chOff x="0" y="1248227"/>
            <a:chExt cx="1248229" cy="1248230"/>
          </a:xfrm>
        </p:grpSpPr>
        <p:sp>
          <p:nvSpPr>
            <p:cNvPr id="242" name="矩形 241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3" name="三角形 242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4" name="三角形 243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53" name="组 252"/>
          <p:cNvGrpSpPr/>
          <p:nvPr userDrawn="1"/>
        </p:nvGrpSpPr>
        <p:grpSpPr>
          <a:xfrm rot="10800000">
            <a:off x="9143247" y="-19842"/>
            <a:ext cx="1016630" cy="1016630"/>
            <a:chOff x="1248227" y="1248229"/>
            <a:chExt cx="1248229" cy="1248229"/>
          </a:xfrm>
        </p:grpSpPr>
        <p:sp>
          <p:nvSpPr>
            <p:cNvPr id="254" name="矩形 253"/>
            <p:cNvSpPr/>
            <p:nvPr userDrawn="1"/>
          </p:nvSpPr>
          <p:spPr>
            <a:xfrm>
              <a:off x="1248227" y="1248229"/>
              <a:ext cx="1248229" cy="124822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5" name="椭圆 254"/>
            <p:cNvSpPr/>
            <p:nvPr userDrawn="1"/>
          </p:nvSpPr>
          <p:spPr>
            <a:xfrm>
              <a:off x="1604898" y="1604900"/>
              <a:ext cx="534887" cy="53488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56" name="组 255"/>
          <p:cNvGrpSpPr/>
          <p:nvPr userDrawn="1"/>
        </p:nvGrpSpPr>
        <p:grpSpPr>
          <a:xfrm rot="10800000">
            <a:off x="9124776" y="995343"/>
            <a:ext cx="1028587" cy="1036564"/>
            <a:chOff x="1886852" y="1870267"/>
            <a:chExt cx="951721" cy="959102"/>
          </a:xfrm>
        </p:grpSpPr>
        <p:sp>
          <p:nvSpPr>
            <p:cNvPr id="257" name="直角三角形 256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8" name="直角三角形 257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59" name="组 258"/>
          <p:cNvGrpSpPr/>
          <p:nvPr userDrawn="1"/>
        </p:nvGrpSpPr>
        <p:grpSpPr>
          <a:xfrm>
            <a:off x="6098666" y="2016870"/>
            <a:ext cx="1016638" cy="1016638"/>
            <a:chOff x="2336" y="2502549"/>
            <a:chExt cx="1248229" cy="1248229"/>
          </a:xfrm>
        </p:grpSpPr>
        <p:sp>
          <p:nvSpPr>
            <p:cNvPr id="260" name="矩形 259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261" name="组 260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62" name="矩形 261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3" name="矩形 262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4" name="矩形 263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5" name="矩形 264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66" name="矩形 265"/>
          <p:cNvSpPr/>
          <p:nvPr userDrawn="1"/>
        </p:nvSpPr>
        <p:spPr>
          <a:xfrm>
            <a:off x="7113401" y="2016877"/>
            <a:ext cx="1016630" cy="10166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267" name="组 266"/>
          <p:cNvGrpSpPr/>
          <p:nvPr userDrawn="1"/>
        </p:nvGrpSpPr>
        <p:grpSpPr>
          <a:xfrm>
            <a:off x="9139245" y="2010506"/>
            <a:ext cx="1016639" cy="1023001"/>
            <a:chOff x="3759350" y="2494736"/>
            <a:chExt cx="1248230" cy="1256042"/>
          </a:xfrm>
        </p:grpSpPr>
        <p:sp>
          <p:nvSpPr>
            <p:cNvPr id="268" name="矩形 267"/>
            <p:cNvSpPr/>
            <p:nvPr userDrawn="1"/>
          </p:nvSpPr>
          <p:spPr>
            <a:xfrm>
              <a:off x="3759350" y="2494736"/>
              <a:ext cx="1248230" cy="125604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269" name="组 268"/>
            <p:cNvGrpSpPr/>
            <p:nvPr userDrawn="1"/>
          </p:nvGrpSpPr>
          <p:grpSpPr>
            <a:xfrm>
              <a:off x="3774026" y="2495224"/>
              <a:ext cx="1233548" cy="1233548"/>
              <a:chOff x="3774026" y="2495224"/>
              <a:chExt cx="1189544" cy="1189544"/>
            </a:xfrm>
          </p:grpSpPr>
          <p:sp>
            <p:nvSpPr>
              <p:cNvPr id="270" name="椭圆 269"/>
              <p:cNvSpPr/>
              <p:nvPr userDrawn="1"/>
            </p:nvSpPr>
            <p:spPr>
              <a:xfrm>
                <a:off x="3774026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1" name="椭圆 270"/>
              <p:cNvSpPr/>
              <p:nvPr userDrawn="1"/>
            </p:nvSpPr>
            <p:spPr>
              <a:xfrm>
                <a:off x="4368798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2" name="椭圆 271"/>
              <p:cNvSpPr/>
              <p:nvPr userDrawn="1"/>
            </p:nvSpPr>
            <p:spPr>
              <a:xfrm>
                <a:off x="3774026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3" name="椭圆 272"/>
              <p:cNvSpPr/>
              <p:nvPr userDrawn="1"/>
            </p:nvSpPr>
            <p:spPr>
              <a:xfrm>
                <a:off x="4368798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274" name="组 273"/>
          <p:cNvGrpSpPr/>
          <p:nvPr userDrawn="1"/>
        </p:nvGrpSpPr>
        <p:grpSpPr>
          <a:xfrm>
            <a:off x="8116632" y="1991332"/>
            <a:ext cx="1028587" cy="1045184"/>
            <a:chOff x="1886852" y="1870267"/>
            <a:chExt cx="951721" cy="959102"/>
          </a:xfrm>
        </p:grpSpPr>
        <p:sp>
          <p:nvSpPr>
            <p:cNvPr id="275" name="直角三角形 274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6" name="直角三角形 275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7" name="组 276"/>
          <p:cNvGrpSpPr/>
          <p:nvPr userDrawn="1"/>
        </p:nvGrpSpPr>
        <p:grpSpPr>
          <a:xfrm>
            <a:off x="5079516" y="2016870"/>
            <a:ext cx="1026605" cy="1016638"/>
            <a:chOff x="0" y="0"/>
            <a:chExt cx="1248230" cy="1248229"/>
          </a:xfrm>
        </p:grpSpPr>
        <p:sp>
          <p:nvSpPr>
            <p:cNvPr id="278" name="矩形 277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9" name="矩形 278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0" name="矩形 279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1" name="矩形 280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2" name="矩形 281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3" name="矩形 282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4" name="矩形 283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8" name="组 317"/>
          <p:cNvGrpSpPr/>
          <p:nvPr userDrawn="1"/>
        </p:nvGrpSpPr>
        <p:grpSpPr>
          <a:xfrm>
            <a:off x="10155573" y="2014211"/>
            <a:ext cx="1016638" cy="1016638"/>
            <a:chOff x="3725324" y="1238432"/>
            <a:chExt cx="1248229" cy="1248229"/>
          </a:xfrm>
        </p:grpSpPr>
        <p:sp>
          <p:nvSpPr>
            <p:cNvPr id="319" name="矩形 318"/>
            <p:cNvSpPr/>
            <p:nvPr userDrawn="1"/>
          </p:nvSpPr>
          <p:spPr>
            <a:xfrm>
              <a:off x="3725324" y="1238432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20" name="矩形 319"/>
            <p:cNvSpPr/>
            <p:nvPr userDrawn="1"/>
          </p:nvSpPr>
          <p:spPr>
            <a:xfrm>
              <a:off x="3725324" y="1446470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21" name="矩形 320"/>
            <p:cNvSpPr/>
            <p:nvPr userDrawn="1"/>
          </p:nvSpPr>
          <p:spPr>
            <a:xfrm>
              <a:off x="3725324" y="1654509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22" name="矩形 321"/>
            <p:cNvSpPr/>
            <p:nvPr userDrawn="1"/>
          </p:nvSpPr>
          <p:spPr>
            <a:xfrm>
              <a:off x="3725324" y="1862547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23" name="矩形 322"/>
            <p:cNvSpPr/>
            <p:nvPr userDrawn="1"/>
          </p:nvSpPr>
          <p:spPr>
            <a:xfrm>
              <a:off x="3725324" y="2070585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24" name="矩形 323"/>
            <p:cNvSpPr/>
            <p:nvPr userDrawn="1"/>
          </p:nvSpPr>
          <p:spPr>
            <a:xfrm>
              <a:off x="3725324" y="2278623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2" name="组 331"/>
          <p:cNvGrpSpPr/>
          <p:nvPr userDrawn="1"/>
        </p:nvGrpSpPr>
        <p:grpSpPr>
          <a:xfrm>
            <a:off x="11175362" y="2004836"/>
            <a:ext cx="1016638" cy="1016638"/>
            <a:chOff x="2336" y="2502549"/>
            <a:chExt cx="1248229" cy="1248229"/>
          </a:xfrm>
        </p:grpSpPr>
        <p:sp>
          <p:nvSpPr>
            <p:cNvPr id="333" name="矩形 332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334" name="组 333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35" name="矩形 334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6" name="矩形 335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7" name="矩形 336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8" name="矩形 337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39" name="组 338"/>
          <p:cNvGrpSpPr/>
          <p:nvPr userDrawn="1"/>
        </p:nvGrpSpPr>
        <p:grpSpPr>
          <a:xfrm rot="5400000">
            <a:off x="11175361" y="997571"/>
            <a:ext cx="1016638" cy="1016639"/>
            <a:chOff x="0" y="1248227"/>
            <a:chExt cx="1248229" cy="1248230"/>
          </a:xfrm>
        </p:grpSpPr>
        <p:sp>
          <p:nvSpPr>
            <p:cNvPr id="340" name="矩形 339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1" name="三角形 340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2" name="三角形 341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43" name="组 342"/>
          <p:cNvGrpSpPr/>
          <p:nvPr userDrawn="1"/>
        </p:nvGrpSpPr>
        <p:grpSpPr>
          <a:xfrm>
            <a:off x="11175360" y="-21458"/>
            <a:ext cx="1016639" cy="1016638"/>
            <a:chOff x="0" y="0"/>
            <a:chExt cx="1248230" cy="1248229"/>
          </a:xfrm>
        </p:grpSpPr>
        <p:sp>
          <p:nvSpPr>
            <p:cNvPr id="344" name="矩形 343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5" name="矩形 344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6" name="矩形 345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7" name="矩形 346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8" name="矩形 347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9" name="矩形 348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50" name="矩形 349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1" name="组 350"/>
          <p:cNvGrpSpPr/>
          <p:nvPr userDrawn="1"/>
        </p:nvGrpSpPr>
        <p:grpSpPr>
          <a:xfrm rot="10800000">
            <a:off x="10149606" y="994138"/>
            <a:ext cx="1026605" cy="1016638"/>
            <a:chOff x="0" y="0"/>
            <a:chExt cx="1248230" cy="1248229"/>
          </a:xfrm>
        </p:grpSpPr>
        <p:sp>
          <p:nvSpPr>
            <p:cNvPr id="352" name="矩形 351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53" name="矩形 352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54" name="矩形 353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55" name="矩形 354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56" name="矩形 355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57" name="矩形 356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58" name="矩形 357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59" name="组 358"/>
          <p:cNvGrpSpPr/>
          <p:nvPr userDrawn="1"/>
        </p:nvGrpSpPr>
        <p:grpSpPr>
          <a:xfrm rot="10800000">
            <a:off x="10158955" y="-10478"/>
            <a:ext cx="1016638" cy="1016639"/>
            <a:chOff x="0" y="1248227"/>
            <a:chExt cx="1248229" cy="1248230"/>
          </a:xfrm>
        </p:grpSpPr>
        <p:sp>
          <p:nvSpPr>
            <p:cNvPr id="360" name="矩形 359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61" name="三角形 360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62" name="三角形 361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65" name="文本占位符 258"/>
          <p:cNvSpPr>
            <a:spLocks noGrp="1"/>
          </p:cNvSpPr>
          <p:nvPr>
            <p:ph type="body" sz="quarter" idx="12"/>
          </p:nvPr>
        </p:nvSpPr>
        <p:spPr>
          <a:xfrm>
            <a:off x="2537367" y="3598465"/>
            <a:ext cx="7117268" cy="84035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66" name="文本占位符 258"/>
          <p:cNvSpPr>
            <a:spLocks noGrp="1"/>
          </p:cNvSpPr>
          <p:nvPr>
            <p:ph type="body" sz="quarter" idx="13"/>
          </p:nvPr>
        </p:nvSpPr>
        <p:spPr>
          <a:xfrm>
            <a:off x="2547486" y="4438819"/>
            <a:ext cx="7117268" cy="54388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367" name="文本占位符 258"/>
          <p:cNvSpPr>
            <a:spLocks noGrp="1"/>
          </p:cNvSpPr>
          <p:nvPr>
            <p:ph type="body" sz="quarter" idx="14"/>
          </p:nvPr>
        </p:nvSpPr>
        <p:spPr>
          <a:xfrm>
            <a:off x="2537367" y="5100794"/>
            <a:ext cx="7117268" cy="33901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1600" b="0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三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组 259"/>
          <p:cNvGrpSpPr/>
          <p:nvPr userDrawn="1"/>
        </p:nvGrpSpPr>
        <p:grpSpPr>
          <a:xfrm>
            <a:off x="-2" y="-9286"/>
            <a:ext cx="12192001" cy="2066798"/>
            <a:chOff x="-1" y="-9286"/>
            <a:chExt cx="11812890" cy="2002531"/>
          </a:xfrm>
        </p:grpSpPr>
        <p:grpSp>
          <p:nvGrpSpPr>
            <p:cNvPr id="2" name="组 1"/>
            <p:cNvGrpSpPr/>
            <p:nvPr userDrawn="1"/>
          </p:nvGrpSpPr>
          <p:grpSpPr>
            <a:xfrm>
              <a:off x="986771" y="281"/>
              <a:ext cx="986772" cy="986772"/>
              <a:chOff x="1248229" y="0"/>
              <a:chExt cx="1248229" cy="1248229"/>
            </a:xfrm>
          </p:grpSpPr>
          <p:sp>
            <p:nvSpPr>
              <p:cNvPr id="3" name="矩形 2"/>
              <p:cNvSpPr/>
              <p:nvPr userDrawn="1"/>
            </p:nvSpPr>
            <p:spPr>
              <a:xfrm>
                <a:off x="1248229" y="0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 userDrawn="1"/>
            </p:nvSpPr>
            <p:spPr>
              <a:xfrm>
                <a:off x="1248229" y="208038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矩形 4"/>
              <p:cNvSpPr/>
              <p:nvPr userDrawn="1"/>
            </p:nvSpPr>
            <p:spPr>
              <a:xfrm>
                <a:off x="1248229" y="416077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矩形 5"/>
              <p:cNvSpPr/>
              <p:nvPr userDrawn="1"/>
            </p:nvSpPr>
            <p:spPr>
              <a:xfrm>
                <a:off x="1248229" y="624115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矩形 6"/>
              <p:cNvSpPr/>
              <p:nvPr userDrawn="1"/>
            </p:nvSpPr>
            <p:spPr>
              <a:xfrm>
                <a:off x="1248229" y="832153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 userDrawn="1"/>
            </p:nvSpPr>
            <p:spPr>
              <a:xfrm>
                <a:off x="1248229" y="1040191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组 8"/>
            <p:cNvGrpSpPr/>
            <p:nvPr userDrawn="1"/>
          </p:nvGrpSpPr>
          <p:grpSpPr>
            <a:xfrm>
              <a:off x="1973542" y="280"/>
              <a:ext cx="998370" cy="998370"/>
              <a:chOff x="2496456" y="-1"/>
              <a:chExt cx="1262899" cy="1262899"/>
            </a:xfrm>
          </p:grpSpPr>
          <p:sp>
            <p:nvSpPr>
              <p:cNvPr id="10" name="直角三角形 9"/>
              <p:cNvSpPr/>
              <p:nvPr userDrawn="1"/>
            </p:nvSpPr>
            <p:spPr>
              <a:xfrm>
                <a:off x="2496458" y="0"/>
                <a:ext cx="1248229" cy="1248229"/>
              </a:xfrm>
              <a:prstGeom prst="rtTriangl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直角三角形 10"/>
              <p:cNvSpPr/>
              <p:nvPr userDrawn="1"/>
            </p:nvSpPr>
            <p:spPr>
              <a:xfrm rot="10800000">
                <a:off x="2496456" y="-1"/>
                <a:ext cx="1262899" cy="126289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" name="组 11"/>
            <p:cNvGrpSpPr/>
            <p:nvPr userDrawn="1"/>
          </p:nvGrpSpPr>
          <p:grpSpPr>
            <a:xfrm>
              <a:off x="986770" y="968245"/>
              <a:ext cx="986764" cy="986764"/>
              <a:chOff x="1248227" y="1248229"/>
              <a:chExt cx="1248229" cy="1248229"/>
            </a:xfrm>
          </p:grpSpPr>
          <p:sp>
            <p:nvSpPr>
              <p:cNvPr id="13" name="矩形 12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椭圆 13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组 14"/>
            <p:cNvGrpSpPr/>
            <p:nvPr userDrawn="1"/>
          </p:nvGrpSpPr>
          <p:grpSpPr>
            <a:xfrm>
              <a:off x="-1" y="968244"/>
              <a:ext cx="986772" cy="986773"/>
              <a:chOff x="0" y="1248227"/>
              <a:chExt cx="1248229" cy="1248230"/>
            </a:xfrm>
          </p:grpSpPr>
          <p:sp>
            <p:nvSpPr>
              <p:cNvPr id="16" name="矩形 15"/>
              <p:cNvSpPr/>
              <p:nvPr userDrawn="1"/>
            </p:nvSpPr>
            <p:spPr>
              <a:xfrm>
                <a:off x="0" y="1248228"/>
                <a:ext cx="1248229" cy="124822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三角形 16"/>
              <p:cNvSpPr/>
              <p:nvPr userDrawn="1"/>
            </p:nvSpPr>
            <p:spPr>
              <a:xfrm>
                <a:off x="0" y="1248227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三角形 17"/>
              <p:cNvSpPr/>
              <p:nvPr userDrawn="1"/>
            </p:nvSpPr>
            <p:spPr>
              <a:xfrm>
                <a:off x="1" y="1872342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" name="组 18"/>
            <p:cNvGrpSpPr/>
            <p:nvPr userDrawn="1"/>
          </p:nvGrpSpPr>
          <p:grpSpPr>
            <a:xfrm>
              <a:off x="-1" y="281"/>
              <a:ext cx="986773" cy="986772"/>
              <a:chOff x="0" y="0"/>
              <a:chExt cx="1248230" cy="1248229"/>
            </a:xfrm>
          </p:grpSpPr>
          <p:sp>
            <p:nvSpPr>
              <p:cNvPr id="20" name="矩形 19"/>
              <p:cNvSpPr/>
              <p:nvPr userDrawn="1"/>
            </p:nvSpPr>
            <p:spPr>
              <a:xfrm>
                <a:off x="0" y="0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 userDrawn="1"/>
            </p:nvSpPr>
            <p:spPr>
              <a:xfrm rot="5400000">
                <a:off x="520096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矩形 21"/>
              <p:cNvSpPr/>
              <p:nvPr userDrawn="1"/>
            </p:nvSpPr>
            <p:spPr>
              <a:xfrm rot="5400000">
                <a:off x="312058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矩形 22"/>
              <p:cNvSpPr/>
              <p:nvPr userDrawn="1"/>
            </p:nvSpPr>
            <p:spPr>
              <a:xfrm rot="5400000">
                <a:off x="104019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矩形 23"/>
              <p:cNvSpPr/>
              <p:nvPr userDrawn="1"/>
            </p:nvSpPr>
            <p:spPr>
              <a:xfrm rot="5400000">
                <a:off x="-104019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矩形 24"/>
              <p:cNvSpPr/>
              <p:nvPr userDrawn="1"/>
            </p:nvSpPr>
            <p:spPr>
              <a:xfrm rot="5400000">
                <a:off x="-312057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矩形 25"/>
              <p:cNvSpPr/>
              <p:nvPr userDrawn="1"/>
            </p:nvSpPr>
            <p:spPr>
              <a:xfrm rot="5400000">
                <a:off x="-520095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7" name="组 26"/>
            <p:cNvGrpSpPr/>
            <p:nvPr userDrawn="1"/>
          </p:nvGrpSpPr>
          <p:grpSpPr>
            <a:xfrm rot="10800000">
              <a:off x="1973537" y="968242"/>
              <a:ext cx="998376" cy="986768"/>
              <a:chOff x="5617024" y="653140"/>
              <a:chExt cx="2496460" cy="2467431"/>
            </a:xfrm>
          </p:grpSpPr>
          <p:grpSp>
            <p:nvGrpSpPr>
              <p:cNvPr id="28" name="组 27"/>
              <p:cNvGrpSpPr/>
              <p:nvPr userDrawn="1"/>
            </p:nvGrpSpPr>
            <p:grpSpPr>
              <a:xfrm>
                <a:off x="5617025" y="655563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8" name="直角三角形 37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9" name="直角三角形 38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9" name="组 28"/>
              <p:cNvGrpSpPr/>
              <p:nvPr userDrawn="1"/>
            </p:nvGrpSpPr>
            <p:grpSpPr>
              <a:xfrm>
                <a:off x="6865254" y="653140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6" name="直角三角形 35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直角三角形 36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0" name="组 29"/>
              <p:cNvGrpSpPr/>
              <p:nvPr userDrawn="1"/>
            </p:nvGrpSpPr>
            <p:grpSpPr>
              <a:xfrm>
                <a:off x="5617024" y="1872342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4" name="直角三角形 33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直角三角形 34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1" name="组 30"/>
              <p:cNvGrpSpPr/>
              <p:nvPr userDrawn="1"/>
            </p:nvGrpSpPr>
            <p:grpSpPr>
              <a:xfrm>
                <a:off x="6865253" y="1869919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2" name="直角三角形 31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直角三角形 32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40" name="组 39"/>
            <p:cNvGrpSpPr/>
            <p:nvPr userDrawn="1"/>
          </p:nvGrpSpPr>
          <p:grpSpPr>
            <a:xfrm>
              <a:off x="2971911" y="281"/>
              <a:ext cx="986772" cy="986772"/>
              <a:chOff x="3725324" y="1238432"/>
              <a:chExt cx="1248229" cy="1248229"/>
            </a:xfrm>
          </p:grpSpPr>
          <p:sp>
            <p:nvSpPr>
              <p:cNvPr id="41" name="矩形 40"/>
              <p:cNvSpPr/>
              <p:nvPr userDrawn="1"/>
            </p:nvSpPr>
            <p:spPr>
              <a:xfrm>
                <a:off x="3725324" y="1238432"/>
                <a:ext cx="1248229" cy="20803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矩形 41"/>
              <p:cNvSpPr/>
              <p:nvPr userDrawn="1"/>
            </p:nvSpPr>
            <p:spPr>
              <a:xfrm>
                <a:off x="3725324" y="1446470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矩形 42"/>
              <p:cNvSpPr/>
              <p:nvPr userDrawn="1"/>
            </p:nvSpPr>
            <p:spPr>
              <a:xfrm>
                <a:off x="3725324" y="1654509"/>
                <a:ext cx="1248229" cy="20803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矩形 43"/>
              <p:cNvSpPr/>
              <p:nvPr userDrawn="1"/>
            </p:nvSpPr>
            <p:spPr>
              <a:xfrm>
                <a:off x="3725324" y="1862547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矩形 44"/>
              <p:cNvSpPr/>
              <p:nvPr userDrawn="1"/>
            </p:nvSpPr>
            <p:spPr>
              <a:xfrm>
                <a:off x="3725324" y="2070585"/>
                <a:ext cx="1248229" cy="20803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 userDrawn="1"/>
            </p:nvSpPr>
            <p:spPr>
              <a:xfrm>
                <a:off x="3725324" y="2278623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7" name="组 46"/>
            <p:cNvGrpSpPr/>
            <p:nvPr userDrawn="1"/>
          </p:nvGrpSpPr>
          <p:grpSpPr>
            <a:xfrm rot="5400000">
              <a:off x="2971908" y="973063"/>
              <a:ext cx="986772" cy="986773"/>
              <a:chOff x="0" y="1248227"/>
              <a:chExt cx="1248229" cy="1248230"/>
            </a:xfrm>
          </p:grpSpPr>
          <p:sp>
            <p:nvSpPr>
              <p:cNvPr id="48" name="矩形 47"/>
              <p:cNvSpPr/>
              <p:nvPr userDrawn="1"/>
            </p:nvSpPr>
            <p:spPr>
              <a:xfrm>
                <a:off x="0" y="1248228"/>
                <a:ext cx="1248229" cy="124822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三角形 48"/>
              <p:cNvSpPr/>
              <p:nvPr userDrawn="1"/>
            </p:nvSpPr>
            <p:spPr>
              <a:xfrm>
                <a:off x="0" y="1248227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三角形 49"/>
              <p:cNvSpPr/>
              <p:nvPr userDrawn="1"/>
            </p:nvSpPr>
            <p:spPr>
              <a:xfrm>
                <a:off x="1" y="1872342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1" name="组 50"/>
            <p:cNvGrpSpPr/>
            <p:nvPr userDrawn="1"/>
          </p:nvGrpSpPr>
          <p:grpSpPr>
            <a:xfrm>
              <a:off x="6883615" y="7136"/>
              <a:ext cx="986772" cy="986772"/>
              <a:chOff x="2336" y="2502549"/>
              <a:chExt cx="1248229" cy="1248229"/>
            </a:xfrm>
          </p:grpSpPr>
          <p:sp>
            <p:nvSpPr>
              <p:cNvPr id="52" name="矩形 51"/>
              <p:cNvSpPr/>
              <p:nvPr userDrawn="1"/>
            </p:nvSpPr>
            <p:spPr>
              <a:xfrm rot="5400000">
                <a:off x="2336" y="2502549"/>
                <a:ext cx="1248229" cy="124822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3" name="组 52"/>
              <p:cNvGrpSpPr/>
              <p:nvPr userDrawn="1"/>
            </p:nvGrpSpPr>
            <p:grpSpPr>
              <a:xfrm>
                <a:off x="179050" y="2677296"/>
                <a:ext cx="894800" cy="898734"/>
                <a:chOff x="208038" y="2761329"/>
                <a:chExt cx="894800" cy="89873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54" name="矩形 53"/>
                <p:cNvSpPr/>
                <p:nvPr userDrawn="1"/>
              </p:nvSpPr>
              <p:spPr>
                <a:xfrm rot="5400000">
                  <a:off x="743259" y="2767420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矩形 54"/>
                <p:cNvSpPr/>
                <p:nvPr userDrawn="1"/>
              </p:nvSpPr>
              <p:spPr>
                <a:xfrm rot="5400000">
                  <a:off x="208038" y="2761329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6" name="矩形 55"/>
                <p:cNvSpPr/>
                <p:nvPr userDrawn="1"/>
              </p:nvSpPr>
              <p:spPr>
                <a:xfrm rot="5400000">
                  <a:off x="743598" y="3300823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矩形 56"/>
                <p:cNvSpPr/>
                <p:nvPr userDrawn="1"/>
              </p:nvSpPr>
              <p:spPr>
                <a:xfrm rot="5400000">
                  <a:off x="208377" y="3294732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58" name="矩形 57"/>
            <p:cNvSpPr/>
            <p:nvPr userDrawn="1"/>
          </p:nvSpPr>
          <p:spPr>
            <a:xfrm>
              <a:off x="7868540" y="7143"/>
              <a:ext cx="986764" cy="9867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59" name="组 58"/>
            <p:cNvGrpSpPr/>
            <p:nvPr userDrawn="1"/>
          </p:nvGrpSpPr>
          <p:grpSpPr>
            <a:xfrm>
              <a:off x="9853677" y="959"/>
              <a:ext cx="986773" cy="992948"/>
              <a:chOff x="3759350" y="2494736"/>
              <a:chExt cx="1248230" cy="1256042"/>
            </a:xfrm>
          </p:grpSpPr>
          <p:sp>
            <p:nvSpPr>
              <p:cNvPr id="60" name="矩形 59"/>
              <p:cNvSpPr/>
              <p:nvPr userDrawn="1"/>
            </p:nvSpPr>
            <p:spPr>
              <a:xfrm>
                <a:off x="3759350" y="2494736"/>
                <a:ext cx="1248230" cy="1256042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1" name="组 60"/>
              <p:cNvGrpSpPr/>
              <p:nvPr userDrawn="1"/>
            </p:nvGrpSpPr>
            <p:grpSpPr>
              <a:xfrm>
                <a:off x="3774026" y="2495224"/>
                <a:ext cx="1233548" cy="1233548"/>
                <a:chOff x="3774026" y="2495224"/>
                <a:chExt cx="1189544" cy="1189544"/>
              </a:xfrm>
            </p:grpSpPr>
            <p:sp>
              <p:nvSpPr>
                <p:cNvPr id="62" name="椭圆 61"/>
                <p:cNvSpPr/>
                <p:nvPr userDrawn="1"/>
              </p:nvSpPr>
              <p:spPr>
                <a:xfrm>
                  <a:off x="3774026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3" name="椭圆 62"/>
                <p:cNvSpPr/>
                <p:nvPr userDrawn="1"/>
              </p:nvSpPr>
              <p:spPr>
                <a:xfrm>
                  <a:off x="4368798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4" name="椭圆 63"/>
                <p:cNvSpPr/>
                <p:nvPr userDrawn="1"/>
              </p:nvSpPr>
              <p:spPr>
                <a:xfrm>
                  <a:off x="3774026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椭圆 64"/>
                <p:cNvSpPr/>
                <p:nvPr userDrawn="1"/>
              </p:nvSpPr>
              <p:spPr>
                <a:xfrm>
                  <a:off x="4368798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6" name="组 65"/>
            <p:cNvGrpSpPr/>
            <p:nvPr userDrawn="1"/>
          </p:nvGrpSpPr>
          <p:grpSpPr>
            <a:xfrm>
              <a:off x="8861106" y="-9286"/>
              <a:ext cx="998370" cy="1006112"/>
              <a:chOff x="1886852" y="1870267"/>
              <a:chExt cx="951721" cy="959102"/>
            </a:xfrm>
          </p:grpSpPr>
          <p:sp>
            <p:nvSpPr>
              <p:cNvPr id="67" name="直角三角形 66"/>
              <p:cNvSpPr/>
              <p:nvPr userDrawn="1"/>
            </p:nvSpPr>
            <p:spPr>
              <a:xfrm rot="5400000">
                <a:off x="1886854" y="1888703"/>
                <a:ext cx="940666" cy="940666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直角三角形 67"/>
              <p:cNvSpPr/>
              <p:nvPr userDrawn="1"/>
            </p:nvSpPr>
            <p:spPr>
              <a:xfrm rot="16200000">
                <a:off x="1886852" y="1870267"/>
                <a:ext cx="951721" cy="95172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18" name="组 117"/>
            <p:cNvGrpSpPr/>
            <p:nvPr userDrawn="1"/>
          </p:nvGrpSpPr>
          <p:grpSpPr>
            <a:xfrm rot="10800000">
              <a:off x="9855716" y="990052"/>
              <a:ext cx="986772" cy="986772"/>
              <a:chOff x="2336" y="2502549"/>
              <a:chExt cx="1248229" cy="1248229"/>
            </a:xfrm>
          </p:grpSpPr>
          <p:sp>
            <p:nvSpPr>
              <p:cNvPr id="119" name="矩形 118"/>
              <p:cNvSpPr/>
              <p:nvPr userDrawn="1"/>
            </p:nvSpPr>
            <p:spPr>
              <a:xfrm rot="5400000">
                <a:off x="2336" y="2502549"/>
                <a:ext cx="1248229" cy="124822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0" name="组 119"/>
              <p:cNvGrpSpPr/>
              <p:nvPr userDrawn="1"/>
            </p:nvGrpSpPr>
            <p:grpSpPr>
              <a:xfrm>
                <a:off x="179050" y="2677296"/>
                <a:ext cx="894800" cy="898734"/>
                <a:chOff x="208038" y="2761329"/>
                <a:chExt cx="894800" cy="89873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21" name="矩形 120"/>
                <p:cNvSpPr/>
                <p:nvPr userDrawn="1"/>
              </p:nvSpPr>
              <p:spPr>
                <a:xfrm rot="5400000">
                  <a:off x="743259" y="2767420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2" name="矩形 121"/>
                <p:cNvSpPr/>
                <p:nvPr userDrawn="1"/>
              </p:nvSpPr>
              <p:spPr>
                <a:xfrm rot="5400000">
                  <a:off x="208038" y="2761329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3" name="矩形 122"/>
                <p:cNvSpPr/>
                <p:nvPr userDrawn="1"/>
              </p:nvSpPr>
              <p:spPr>
                <a:xfrm rot="5400000">
                  <a:off x="743598" y="3300823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4" name="矩形 123"/>
                <p:cNvSpPr/>
                <p:nvPr userDrawn="1"/>
              </p:nvSpPr>
              <p:spPr>
                <a:xfrm rot="5400000">
                  <a:off x="208377" y="3294732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25" name="矩形 124"/>
            <p:cNvSpPr/>
            <p:nvPr userDrawn="1"/>
          </p:nvSpPr>
          <p:spPr>
            <a:xfrm rot="10800000">
              <a:off x="8870799" y="990052"/>
              <a:ext cx="986764" cy="9867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26" name="组 125"/>
            <p:cNvGrpSpPr/>
            <p:nvPr userDrawn="1"/>
          </p:nvGrpSpPr>
          <p:grpSpPr>
            <a:xfrm rot="10800000">
              <a:off x="6903583" y="990052"/>
              <a:ext cx="986773" cy="992948"/>
              <a:chOff x="3759350" y="2494736"/>
              <a:chExt cx="1248230" cy="1256042"/>
            </a:xfrm>
          </p:grpSpPr>
          <p:sp>
            <p:nvSpPr>
              <p:cNvPr id="127" name="矩形 126"/>
              <p:cNvSpPr/>
              <p:nvPr userDrawn="1"/>
            </p:nvSpPr>
            <p:spPr>
              <a:xfrm>
                <a:off x="3759350" y="2494736"/>
                <a:ext cx="1248230" cy="1256042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8" name="组 127"/>
              <p:cNvGrpSpPr/>
              <p:nvPr userDrawn="1"/>
            </p:nvGrpSpPr>
            <p:grpSpPr>
              <a:xfrm>
                <a:off x="3774026" y="2495224"/>
                <a:ext cx="1233548" cy="1233548"/>
                <a:chOff x="3774026" y="2495224"/>
                <a:chExt cx="1189544" cy="1189544"/>
              </a:xfrm>
            </p:grpSpPr>
            <p:sp>
              <p:nvSpPr>
                <p:cNvPr id="129" name="椭圆 128"/>
                <p:cNvSpPr/>
                <p:nvPr userDrawn="1"/>
              </p:nvSpPr>
              <p:spPr>
                <a:xfrm>
                  <a:off x="3774026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0" name="椭圆 129"/>
                <p:cNvSpPr/>
                <p:nvPr userDrawn="1"/>
              </p:nvSpPr>
              <p:spPr>
                <a:xfrm>
                  <a:off x="4368798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1" name="椭圆 130"/>
                <p:cNvSpPr/>
                <p:nvPr userDrawn="1"/>
              </p:nvSpPr>
              <p:spPr>
                <a:xfrm>
                  <a:off x="3774026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椭圆 131"/>
                <p:cNvSpPr/>
                <p:nvPr userDrawn="1"/>
              </p:nvSpPr>
              <p:spPr>
                <a:xfrm>
                  <a:off x="4368798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3" name="组 132"/>
            <p:cNvGrpSpPr/>
            <p:nvPr userDrawn="1"/>
          </p:nvGrpSpPr>
          <p:grpSpPr>
            <a:xfrm rot="10800000">
              <a:off x="7885435" y="987133"/>
              <a:ext cx="998370" cy="1006112"/>
              <a:chOff x="1886852" y="1870267"/>
              <a:chExt cx="951721" cy="959102"/>
            </a:xfrm>
          </p:grpSpPr>
          <p:sp>
            <p:nvSpPr>
              <p:cNvPr id="134" name="直角三角形 133"/>
              <p:cNvSpPr/>
              <p:nvPr userDrawn="1"/>
            </p:nvSpPr>
            <p:spPr>
              <a:xfrm rot="5400000">
                <a:off x="1886854" y="1888703"/>
                <a:ext cx="940666" cy="940666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直角三角形 134"/>
              <p:cNvSpPr/>
              <p:nvPr userDrawn="1"/>
            </p:nvSpPr>
            <p:spPr>
              <a:xfrm rot="16200000">
                <a:off x="1886852" y="1870267"/>
                <a:ext cx="951721" cy="95172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6" name="组 135"/>
            <p:cNvGrpSpPr/>
            <p:nvPr userDrawn="1"/>
          </p:nvGrpSpPr>
          <p:grpSpPr>
            <a:xfrm rot="10800000">
              <a:off x="3950148" y="-5731"/>
              <a:ext cx="998370" cy="1006112"/>
              <a:chOff x="1886852" y="1870267"/>
              <a:chExt cx="951721" cy="959102"/>
            </a:xfrm>
          </p:grpSpPr>
          <p:sp>
            <p:nvSpPr>
              <p:cNvPr id="137" name="直角三角形 136"/>
              <p:cNvSpPr/>
              <p:nvPr userDrawn="1"/>
            </p:nvSpPr>
            <p:spPr>
              <a:xfrm rot="5400000">
                <a:off x="1886854" y="1888703"/>
                <a:ext cx="940666" cy="940666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直角三角形 137"/>
              <p:cNvSpPr/>
              <p:nvPr userDrawn="1"/>
            </p:nvSpPr>
            <p:spPr>
              <a:xfrm rot="16200000">
                <a:off x="1886852" y="1870267"/>
                <a:ext cx="951721" cy="95172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9" name="组 138"/>
            <p:cNvGrpSpPr/>
            <p:nvPr userDrawn="1"/>
          </p:nvGrpSpPr>
          <p:grpSpPr>
            <a:xfrm rot="10800000">
              <a:off x="3944345" y="975982"/>
              <a:ext cx="986772" cy="986772"/>
              <a:chOff x="2336" y="2502549"/>
              <a:chExt cx="1248229" cy="1248229"/>
            </a:xfrm>
          </p:grpSpPr>
          <p:sp>
            <p:nvSpPr>
              <p:cNvPr id="140" name="矩形 139"/>
              <p:cNvSpPr/>
              <p:nvPr userDrawn="1"/>
            </p:nvSpPr>
            <p:spPr>
              <a:xfrm rot="5400000">
                <a:off x="2336" y="2502549"/>
                <a:ext cx="1248229" cy="124822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1" name="组 140"/>
              <p:cNvGrpSpPr/>
              <p:nvPr userDrawn="1"/>
            </p:nvGrpSpPr>
            <p:grpSpPr>
              <a:xfrm>
                <a:off x="179050" y="2677296"/>
                <a:ext cx="894800" cy="898734"/>
                <a:chOff x="208038" y="2761329"/>
                <a:chExt cx="894800" cy="89873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42" name="矩形 141"/>
                <p:cNvSpPr/>
                <p:nvPr userDrawn="1"/>
              </p:nvSpPr>
              <p:spPr>
                <a:xfrm rot="5400000">
                  <a:off x="743259" y="2767420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3" name="矩形 142"/>
                <p:cNvSpPr/>
                <p:nvPr userDrawn="1"/>
              </p:nvSpPr>
              <p:spPr>
                <a:xfrm rot="5400000">
                  <a:off x="208038" y="2761329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矩形 143"/>
                <p:cNvSpPr/>
                <p:nvPr userDrawn="1"/>
              </p:nvSpPr>
              <p:spPr>
                <a:xfrm rot="5400000">
                  <a:off x="743598" y="3300823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5" name="矩形 144"/>
                <p:cNvSpPr/>
                <p:nvPr userDrawn="1"/>
              </p:nvSpPr>
              <p:spPr>
                <a:xfrm rot="5400000">
                  <a:off x="208377" y="3294732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6" name="组 145"/>
            <p:cNvGrpSpPr/>
            <p:nvPr userDrawn="1"/>
          </p:nvGrpSpPr>
          <p:grpSpPr>
            <a:xfrm rot="16200000">
              <a:off x="10826116" y="959"/>
              <a:ext cx="986772" cy="986773"/>
              <a:chOff x="0" y="1248227"/>
              <a:chExt cx="1248229" cy="1248230"/>
            </a:xfrm>
          </p:grpSpPr>
          <p:sp>
            <p:nvSpPr>
              <p:cNvPr id="147" name="矩形 146"/>
              <p:cNvSpPr/>
              <p:nvPr userDrawn="1"/>
            </p:nvSpPr>
            <p:spPr>
              <a:xfrm>
                <a:off x="0" y="1248228"/>
                <a:ext cx="1248229" cy="124822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三角形 147"/>
              <p:cNvSpPr/>
              <p:nvPr userDrawn="1"/>
            </p:nvSpPr>
            <p:spPr>
              <a:xfrm>
                <a:off x="0" y="1248227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三角形 148"/>
              <p:cNvSpPr/>
              <p:nvPr userDrawn="1"/>
            </p:nvSpPr>
            <p:spPr>
              <a:xfrm>
                <a:off x="1" y="1872342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0" name="组 149"/>
            <p:cNvGrpSpPr/>
            <p:nvPr userDrawn="1"/>
          </p:nvGrpSpPr>
          <p:grpSpPr>
            <a:xfrm rot="10800000">
              <a:off x="10826116" y="990052"/>
              <a:ext cx="986773" cy="986772"/>
              <a:chOff x="0" y="0"/>
              <a:chExt cx="1248230" cy="1248229"/>
            </a:xfrm>
          </p:grpSpPr>
          <p:sp>
            <p:nvSpPr>
              <p:cNvPr id="151" name="矩形 150"/>
              <p:cNvSpPr/>
              <p:nvPr userDrawn="1"/>
            </p:nvSpPr>
            <p:spPr>
              <a:xfrm>
                <a:off x="0" y="0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 userDrawn="1"/>
            </p:nvSpPr>
            <p:spPr>
              <a:xfrm rot="5400000">
                <a:off x="520096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 152"/>
              <p:cNvSpPr/>
              <p:nvPr userDrawn="1"/>
            </p:nvSpPr>
            <p:spPr>
              <a:xfrm rot="5400000">
                <a:off x="312058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矩形 153"/>
              <p:cNvSpPr/>
              <p:nvPr userDrawn="1"/>
            </p:nvSpPr>
            <p:spPr>
              <a:xfrm rot="5400000">
                <a:off x="104019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 userDrawn="1"/>
            </p:nvSpPr>
            <p:spPr>
              <a:xfrm rot="5400000">
                <a:off x="-104019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矩形 155"/>
              <p:cNvSpPr/>
              <p:nvPr userDrawn="1"/>
            </p:nvSpPr>
            <p:spPr>
              <a:xfrm rot="5400000">
                <a:off x="-312057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 userDrawn="1"/>
            </p:nvSpPr>
            <p:spPr>
              <a:xfrm rot="5400000">
                <a:off x="-520095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0" name="组 189"/>
            <p:cNvGrpSpPr/>
            <p:nvPr userDrawn="1"/>
          </p:nvGrpSpPr>
          <p:grpSpPr>
            <a:xfrm>
              <a:off x="4922573" y="7139"/>
              <a:ext cx="986772" cy="986772"/>
              <a:chOff x="1248229" y="0"/>
              <a:chExt cx="1248229" cy="1248229"/>
            </a:xfrm>
          </p:grpSpPr>
          <p:sp>
            <p:nvSpPr>
              <p:cNvPr id="191" name="矩形 190"/>
              <p:cNvSpPr/>
              <p:nvPr userDrawn="1"/>
            </p:nvSpPr>
            <p:spPr>
              <a:xfrm>
                <a:off x="1248229" y="0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矩形 191"/>
              <p:cNvSpPr/>
              <p:nvPr userDrawn="1"/>
            </p:nvSpPr>
            <p:spPr>
              <a:xfrm>
                <a:off x="1248229" y="208038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3" name="矩形 192"/>
              <p:cNvSpPr/>
              <p:nvPr userDrawn="1"/>
            </p:nvSpPr>
            <p:spPr>
              <a:xfrm>
                <a:off x="1248229" y="416077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矩形 193"/>
              <p:cNvSpPr/>
              <p:nvPr userDrawn="1"/>
            </p:nvSpPr>
            <p:spPr>
              <a:xfrm>
                <a:off x="1248229" y="624115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矩形 194"/>
              <p:cNvSpPr/>
              <p:nvPr userDrawn="1"/>
            </p:nvSpPr>
            <p:spPr>
              <a:xfrm>
                <a:off x="1248229" y="832153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矩形 195"/>
              <p:cNvSpPr/>
              <p:nvPr userDrawn="1"/>
            </p:nvSpPr>
            <p:spPr>
              <a:xfrm>
                <a:off x="1248229" y="1040191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7" name="组 196"/>
            <p:cNvGrpSpPr/>
            <p:nvPr userDrawn="1"/>
          </p:nvGrpSpPr>
          <p:grpSpPr>
            <a:xfrm>
              <a:off x="5909344" y="7138"/>
              <a:ext cx="998370" cy="998370"/>
              <a:chOff x="2496456" y="-1"/>
              <a:chExt cx="1262899" cy="1262899"/>
            </a:xfrm>
          </p:grpSpPr>
          <p:sp>
            <p:nvSpPr>
              <p:cNvPr id="198" name="直角三角形 197"/>
              <p:cNvSpPr/>
              <p:nvPr userDrawn="1"/>
            </p:nvSpPr>
            <p:spPr>
              <a:xfrm>
                <a:off x="2496458" y="0"/>
                <a:ext cx="1248229" cy="1248229"/>
              </a:xfrm>
              <a:prstGeom prst="rtTriangl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直角三角形 198"/>
              <p:cNvSpPr/>
              <p:nvPr userDrawn="1"/>
            </p:nvSpPr>
            <p:spPr>
              <a:xfrm rot="10800000">
                <a:off x="2496456" y="-1"/>
                <a:ext cx="1262899" cy="126289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0" name="组 199"/>
            <p:cNvGrpSpPr/>
            <p:nvPr userDrawn="1"/>
          </p:nvGrpSpPr>
          <p:grpSpPr>
            <a:xfrm>
              <a:off x="4922572" y="975103"/>
              <a:ext cx="986764" cy="986764"/>
              <a:chOff x="1248227" y="1248229"/>
              <a:chExt cx="1248229" cy="1248229"/>
            </a:xfrm>
          </p:grpSpPr>
          <p:sp>
            <p:nvSpPr>
              <p:cNvPr id="201" name="矩形 200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椭圆 201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3" name="组 202"/>
            <p:cNvGrpSpPr/>
            <p:nvPr userDrawn="1"/>
          </p:nvGrpSpPr>
          <p:grpSpPr>
            <a:xfrm rot="10800000">
              <a:off x="5909339" y="975100"/>
              <a:ext cx="998376" cy="986768"/>
              <a:chOff x="5617024" y="653140"/>
              <a:chExt cx="2496460" cy="2467431"/>
            </a:xfrm>
          </p:grpSpPr>
          <p:grpSp>
            <p:nvGrpSpPr>
              <p:cNvPr id="204" name="组 203"/>
              <p:cNvGrpSpPr/>
              <p:nvPr userDrawn="1"/>
            </p:nvGrpSpPr>
            <p:grpSpPr>
              <a:xfrm>
                <a:off x="5617025" y="655563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14" name="直角三角形 213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直角三角形 214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05" name="组 204"/>
              <p:cNvGrpSpPr/>
              <p:nvPr userDrawn="1"/>
            </p:nvGrpSpPr>
            <p:grpSpPr>
              <a:xfrm>
                <a:off x="6865254" y="653140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12" name="直角三角形 211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直角三角形 212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06" name="组 205"/>
              <p:cNvGrpSpPr/>
              <p:nvPr userDrawn="1"/>
            </p:nvGrpSpPr>
            <p:grpSpPr>
              <a:xfrm>
                <a:off x="5617024" y="1872342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10" name="直角三角形 209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1" name="直角三角形 210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07" name="组 206"/>
              <p:cNvGrpSpPr/>
              <p:nvPr userDrawn="1"/>
            </p:nvGrpSpPr>
            <p:grpSpPr>
              <a:xfrm>
                <a:off x="6865253" y="1869919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08" name="直角三角形 207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直角三角形 208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258" name="文本占位符 258"/>
          <p:cNvSpPr>
            <a:spLocks noGrp="1"/>
          </p:cNvSpPr>
          <p:nvPr>
            <p:ph type="body" sz="quarter" idx="11" hasCustomPrompt="1"/>
          </p:nvPr>
        </p:nvSpPr>
        <p:spPr>
          <a:xfrm>
            <a:off x="6137089" y="2824282"/>
            <a:ext cx="1111623" cy="84035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59" name="文本占位符 258"/>
          <p:cNvSpPr>
            <a:spLocks noGrp="1"/>
          </p:cNvSpPr>
          <p:nvPr>
            <p:ph type="body" sz="quarter" idx="12"/>
          </p:nvPr>
        </p:nvSpPr>
        <p:spPr>
          <a:xfrm>
            <a:off x="7248712" y="2824282"/>
            <a:ext cx="3998259" cy="84035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61" name="文本占位符 258"/>
          <p:cNvSpPr>
            <a:spLocks noGrp="1"/>
          </p:cNvSpPr>
          <p:nvPr>
            <p:ph type="body" sz="quarter" idx="13" hasCustomPrompt="1"/>
          </p:nvPr>
        </p:nvSpPr>
        <p:spPr>
          <a:xfrm>
            <a:off x="6137089" y="3911345"/>
            <a:ext cx="1111623" cy="84035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2" name="文本占位符 258"/>
          <p:cNvSpPr>
            <a:spLocks noGrp="1"/>
          </p:cNvSpPr>
          <p:nvPr>
            <p:ph type="body" sz="quarter" idx="14"/>
          </p:nvPr>
        </p:nvSpPr>
        <p:spPr>
          <a:xfrm>
            <a:off x="7248712" y="3911345"/>
            <a:ext cx="3998259" cy="84035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63" name="文本占位符 258"/>
          <p:cNvSpPr>
            <a:spLocks noGrp="1"/>
          </p:cNvSpPr>
          <p:nvPr>
            <p:ph type="body" sz="quarter" idx="15" hasCustomPrompt="1"/>
          </p:nvPr>
        </p:nvSpPr>
        <p:spPr>
          <a:xfrm>
            <a:off x="6137089" y="4998408"/>
            <a:ext cx="1111623" cy="84035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4" name="文本占位符 258"/>
          <p:cNvSpPr>
            <a:spLocks noGrp="1"/>
          </p:cNvSpPr>
          <p:nvPr>
            <p:ph type="body" sz="quarter" idx="16"/>
          </p:nvPr>
        </p:nvSpPr>
        <p:spPr>
          <a:xfrm>
            <a:off x="7248712" y="4998408"/>
            <a:ext cx="3998259" cy="84035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36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65" name="文本占位符 258"/>
          <p:cNvSpPr>
            <a:spLocks noGrp="1"/>
          </p:cNvSpPr>
          <p:nvPr>
            <p:ph type="body" sz="quarter" idx="17" hasCustomPrompt="1"/>
          </p:nvPr>
        </p:nvSpPr>
        <p:spPr>
          <a:xfrm>
            <a:off x="781662" y="3911345"/>
            <a:ext cx="3726558" cy="8403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四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组 259"/>
          <p:cNvGrpSpPr/>
          <p:nvPr userDrawn="1"/>
        </p:nvGrpSpPr>
        <p:grpSpPr>
          <a:xfrm>
            <a:off x="-2" y="-9286"/>
            <a:ext cx="12192001" cy="2066798"/>
            <a:chOff x="-1" y="-9286"/>
            <a:chExt cx="11812890" cy="2002531"/>
          </a:xfrm>
        </p:grpSpPr>
        <p:grpSp>
          <p:nvGrpSpPr>
            <p:cNvPr id="2" name="组 1"/>
            <p:cNvGrpSpPr/>
            <p:nvPr userDrawn="1"/>
          </p:nvGrpSpPr>
          <p:grpSpPr>
            <a:xfrm>
              <a:off x="986771" y="281"/>
              <a:ext cx="986772" cy="986772"/>
              <a:chOff x="1248229" y="0"/>
              <a:chExt cx="1248229" cy="1248229"/>
            </a:xfrm>
          </p:grpSpPr>
          <p:sp>
            <p:nvSpPr>
              <p:cNvPr id="3" name="矩形 2"/>
              <p:cNvSpPr/>
              <p:nvPr userDrawn="1"/>
            </p:nvSpPr>
            <p:spPr>
              <a:xfrm>
                <a:off x="1248229" y="0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 userDrawn="1"/>
            </p:nvSpPr>
            <p:spPr>
              <a:xfrm>
                <a:off x="1248229" y="208038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矩形 4"/>
              <p:cNvSpPr/>
              <p:nvPr userDrawn="1"/>
            </p:nvSpPr>
            <p:spPr>
              <a:xfrm>
                <a:off x="1248229" y="416077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矩形 5"/>
              <p:cNvSpPr/>
              <p:nvPr userDrawn="1"/>
            </p:nvSpPr>
            <p:spPr>
              <a:xfrm>
                <a:off x="1248229" y="624115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矩形 6"/>
              <p:cNvSpPr/>
              <p:nvPr userDrawn="1"/>
            </p:nvSpPr>
            <p:spPr>
              <a:xfrm>
                <a:off x="1248229" y="832153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 userDrawn="1"/>
            </p:nvSpPr>
            <p:spPr>
              <a:xfrm>
                <a:off x="1248229" y="1040191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组 8"/>
            <p:cNvGrpSpPr/>
            <p:nvPr userDrawn="1"/>
          </p:nvGrpSpPr>
          <p:grpSpPr>
            <a:xfrm>
              <a:off x="1973542" y="280"/>
              <a:ext cx="998370" cy="998370"/>
              <a:chOff x="2496456" y="-1"/>
              <a:chExt cx="1262899" cy="1262899"/>
            </a:xfrm>
          </p:grpSpPr>
          <p:sp>
            <p:nvSpPr>
              <p:cNvPr id="10" name="直角三角形 9"/>
              <p:cNvSpPr/>
              <p:nvPr userDrawn="1"/>
            </p:nvSpPr>
            <p:spPr>
              <a:xfrm>
                <a:off x="2496458" y="0"/>
                <a:ext cx="1248229" cy="1248229"/>
              </a:xfrm>
              <a:prstGeom prst="rtTriangl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直角三角形 10"/>
              <p:cNvSpPr/>
              <p:nvPr userDrawn="1"/>
            </p:nvSpPr>
            <p:spPr>
              <a:xfrm rot="10800000">
                <a:off x="2496456" y="-1"/>
                <a:ext cx="1262899" cy="126289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" name="组 11"/>
            <p:cNvGrpSpPr/>
            <p:nvPr userDrawn="1"/>
          </p:nvGrpSpPr>
          <p:grpSpPr>
            <a:xfrm>
              <a:off x="986770" y="968245"/>
              <a:ext cx="986764" cy="986764"/>
              <a:chOff x="1248227" y="1248229"/>
              <a:chExt cx="1248229" cy="1248229"/>
            </a:xfrm>
          </p:grpSpPr>
          <p:sp>
            <p:nvSpPr>
              <p:cNvPr id="13" name="矩形 12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椭圆 13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组 14"/>
            <p:cNvGrpSpPr/>
            <p:nvPr userDrawn="1"/>
          </p:nvGrpSpPr>
          <p:grpSpPr>
            <a:xfrm>
              <a:off x="-1" y="968244"/>
              <a:ext cx="986772" cy="986773"/>
              <a:chOff x="0" y="1248227"/>
              <a:chExt cx="1248229" cy="1248230"/>
            </a:xfrm>
          </p:grpSpPr>
          <p:sp>
            <p:nvSpPr>
              <p:cNvPr id="16" name="矩形 15"/>
              <p:cNvSpPr/>
              <p:nvPr userDrawn="1"/>
            </p:nvSpPr>
            <p:spPr>
              <a:xfrm>
                <a:off x="0" y="1248228"/>
                <a:ext cx="1248229" cy="124822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三角形 16"/>
              <p:cNvSpPr/>
              <p:nvPr userDrawn="1"/>
            </p:nvSpPr>
            <p:spPr>
              <a:xfrm>
                <a:off x="0" y="1248227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三角形 17"/>
              <p:cNvSpPr/>
              <p:nvPr userDrawn="1"/>
            </p:nvSpPr>
            <p:spPr>
              <a:xfrm>
                <a:off x="1" y="1872342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" name="组 18"/>
            <p:cNvGrpSpPr/>
            <p:nvPr userDrawn="1"/>
          </p:nvGrpSpPr>
          <p:grpSpPr>
            <a:xfrm>
              <a:off x="-1" y="281"/>
              <a:ext cx="986773" cy="986772"/>
              <a:chOff x="0" y="0"/>
              <a:chExt cx="1248230" cy="1248229"/>
            </a:xfrm>
          </p:grpSpPr>
          <p:sp>
            <p:nvSpPr>
              <p:cNvPr id="20" name="矩形 19"/>
              <p:cNvSpPr/>
              <p:nvPr userDrawn="1"/>
            </p:nvSpPr>
            <p:spPr>
              <a:xfrm>
                <a:off x="0" y="0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 userDrawn="1"/>
            </p:nvSpPr>
            <p:spPr>
              <a:xfrm rot="5400000">
                <a:off x="520096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矩形 21"/>
              <p:cNvSpPr/>
              <p:nvPr userDrawn="1"/>
            </p:nvSpPr>
            <p:spPr>
              <a:xfrm rot="5400000">
                <a:off x="312058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矩形 22"/>
              <p:cNvSpPr/>
              <p:nvPr userDrawn="1"/>
            </p:nvSpPr>
            <p:spPr>
              <a:xfrm rot="5400000">
                <a:off x="104019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矩形 23"/>
              <p:cNvSpPr/>
              <p:nvPr userDrawn="1"/>
            </p:nvSpPr>
            <p:spPr>
              <a:xfrm rot="5400000">
                <a:off x="-104019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矩形 24"/>
              <p:cNvSpPr/>
              <p:nvPr userDrawn="1"/>
            </p:nvSpPr>
            <p:spPr>
              <a:xfrm rot="5400000">
                <a:off x="-312057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矩形 25"/>
              <p:cNvSpPr/>
              <p:nvPr userDrawn="1"/>
            </p:nvSpPr>
            <p:spPr>
              <a:xfrm rot="5400000">
                <a:off x="-520095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7" name="组 26"/>
            <p:cNvGrpSpPr/>
            <p:nvPr userDrawn="1"/>
          </p:nvGrpSpPr>
          <p:grpSpPr>
            <a:xfrm rot="10800000">
              <a:off x="1973537" y="968242"/>
              <a:ext cx="998376" cy="986768"/>
              <a:chOff x="5617024" y="653140"/>
              <a:chExt cx="2496460" cy="2467431"/>
            </a:xfrm>
          </p:grpSpPr>
          <p:grpSp>
            <p:nvGrpSpPr>
              <p:cNvPr id="28" name="组 27"/>
              <p:cNvGrpSpPr/>
              <p:nvPr userDrawn="1"/>
            </p:nvGrpSpPr>
            <p:grpSpPr>
              <a:xfrm>
                <a:off x="5617025" y="655563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8" name="直角三角形 37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9" name="直角三角形 38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9" name="组 28"/>
              <p:cNvGrpSpPr/>
              <p:nvPr userDrawn="1"/>
            </p:nvGrpSpPr>
            <p:grpSpPr>
              <a:xfrm>
                <a:off x="6865254" y="653140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6" name="直角三角形 35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直角三角形 36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0" name="组 29"/>
              <p:cNvGrpSpPr/>
              <p:nvPr userDrawn="1"/>
            </p:nvGrpSpPr>
            <p:grpSpPr>
              <a:xfrm>
                <a:off x="5617024" y="1872342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4" name="直角三角形 33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直角三角形 34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1" name="组 30"/>
              <p:cNvGrpSpPr/>
              <p:nvPr userDrawn="1"/>
            </p:nvGrpSpPr>
            <p:grpSpPr>
              <a:xfrm>
                <a:off x="6865253" y="1869919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2" name="直角三角形 31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直角三角形 32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40" name="组 39"/>
            <p:cNvGrpSpPr/>
            <p:nvPr userDrawn="1"/>
          </p:nvGrpSpPr>
          <p:grpSpPr>
            <a:xfrm>
              <a:off x="2971911" y="281"/>
              <a:ext cx="986772" cy="986772"/>
              <a:chOff x="3725324" y="1238432"/>
              <a:chExt cx="1248229" cy="1248229"/>
            </a:xfrm>
          </p:grpSpPr>
          <p:sp>
            <p:nvSpPr>
              <p:cNvPr id="41" name="矩形 40"/>
              <p:cNvSpPr/>
              <p:nvPr userDrawn="1"/>
            </p:nvSpPr>
            <p:spPr>
              <a:xfrm>
                <a:off x="3725324" y="1238432"/>
                <a:ext cx="1248229" cy="20803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矩形 41"/>
              <p:cNvSpPr/>
              <p:nvPr userDrawn="1"/>
            </p:nvSpPr>
            <p:spPr>
              <a:xfrm>
                <a:off x="3725324" y="1446470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矩形 42"/>
              <p:cNvSpPr/>
              <p:nvPr userDrawn="1"/>
            </p:nvSpPr>
            <p:spPr>
              <a:xfrm>
                <a:off x="3725324" y="1654509"/>
                <a:ext cx="1248229" cy="20803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矩形 43"/>
              <p:cNvSpPr/>
              <p:nvPr userDrawn="1"/>
            </p:nvSpPr>
            <p:spPr>
              <a:xfrm>
                <a:off x="3725324" y="1862547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矩形 44"/>
              <p:cNvSpPr/>
              <p:nvPr userDrawn="1"/>
            </p:nvSpPr>
            <p:spPr>
              <a:xfrm>
                <a:off x="3725324" y="2070585"/>
                <a:ext cx="1248229" cy="20803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 userDrawn="1"/>
            </p:nvSpPr>
            <p:spPr>
              <a:xfrm>
                <a:off x="3725324" y="2278623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7" name="组 46"/>
            <p:cNvGrpSpPr/>
            <p:nvPr userDrawn="1"/>
          </p:nvGrpSpPr>
          <p:grpSpPr>
            <a:xfrm rot="5400000">
              <a:off x="2971908" y="973063"/>
              <a:ext cx="986772" cy="986773"/>
              <a:chOff x="0" y="1248227"/>
              <a:chExt cx="1248229" cy="1248230"/>
            </a:xfrm>
          </p:grpSpPr>
          <p:sp>
            <p:nvSpPr>
              <p:cNvPr id="48" name="矩形 47"/>
              <p:cNvSpPr/>
              <p:nvPr userDrawn="1"/>
            </p:nvSpPr>
            <p:spPr>
              <a:xfrm>
                <a:off x="0" y="1248228"/>
                <a:ext cx="1248229" cy="124822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三角形 48"/>
              <p:cNvSpPr/>
              <p:nvPr userDrawn="1"/>
            </p:nvSpPr>
            <p:spPr>
              <a:xfrm>
                <a:off x="0" y="1248227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三角形 49"/>
              <p:cNvSpPr/>
              <p:nvPr userDrawn="1"/>
            </p:nvSpPr>
            <p:spPr>
              <a:xfrm>
                <a:off x="1" y="1872342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1" name="组 50"/>
            <p:cNvGrpSpPr/>
            <p:nvPr userDrawn="1"/>
          </p:nvGrpSpPr>
          <p:grpSpPr>
            <a:xfrm>
              <a:off x="6883615" y="7136"/>
              <a:ext cx="986772" cy="986772"/>
              <a:chOff x="2336" y="2502549"/>
              <a:chExt cx="1248229" cy="1248229"/>
            </a:xfrm>
          </p:grpSpPr>
          <p:sp>
            <p:nvSpPr>
              <p:cNvPr id="52" name="矩形 51"/>
              <p:cNvSpPr/>
              <p:nvPr userDrawn="1"/>
            </p:nvSpPr>
            <p:spPr>
              <a:xfrm rot="5400000">
                <a:off x="2336" y="2502549"/>
                <a:ext cx="1248229" cy="124822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3" name="组 52"/>
              <p:cNvGrpSpPr/>
              <p:nvPr userDrawn="1"/>
            </p:nvGrpSpPr>
            <p:grpSpPr>
              <a:xfrm>
                <a:off x="179050" y="2677296"/>
                <a:ext cx="894800" cy="898734"/>
                <a:chOff x="208038" y="2761329"/>
                <a:chExt cx="894800" cy="89873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54" name="矩形 53"/>
                <p:cNvSpPr/>
                <p:nvPr userDrawn="1"/>
              </p:nvSpPr>
              <p:spPr>
                <a:xfrm rot="5400000">
                  <a:off x="743259" y="2767420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矩形 54"/>
                <p:cNvSpPr/>
                <p:nvPr userDrawn="1"/>
              </p:nvSpPr>
              <p:spPr>
                <a:xfrm rot="5400000">
                  <a:off x="208038" y="2761329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6" name="矩形 55"/>
                <p:cNvSpPr/>
                <p:nvPr userDrawn="1"/>
              </p:nvSpPr>
              <p:spPr>
                <a:xfrm rot="5400000">
                  <a:off x="743598" y="3300823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矩形 56"/>
                <p:cNvSpPr/>
                <p:nvPr userDrawn="1"/>
              </p:nvSpPr>
              <p:spPr>
                <a:xfrm rot="5400000">
                  <a:off x="208377" y="3294732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58" name="矩形 57"/>
            <p:cNvSpPr/>
            <p:nvPr userDrawn="1"/>
          </p:nvSpPr>
          <p:spPr>
            <a:xfrm>
              <a:off x="7868540" y="7143"/>
              <a:ext cx="986764" cy="9867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59" name="组 58"/>
            <p:cNvGrpSpPr/>
            <p:nvPr userDrawn="1"/>
          </p:nvGrpSpPr>
          <p:grpSpPr>
            <a:xfrm>
              <a:off x="9853677" y="959"/>
              <a:ext cx="986773" cy="992948"/>
              <a:chOff x="3759350" y="2494736"/>
              <a:chExt cx="1248230" cy="1256042"/>
            </a:xfrm>
          </p:grpSpPr>
          <p:sp>
            <p:nvSpPr>
              <p:cNvPr id="60" name="矩形 59"/>
              <p:cNvSpPr/>
              <p:nvPr userDrawn="1"/>
            </p:nvSpPr>
            <p:spPr>
              <a:xfrm>
                <a:off x="3759350" y="2494736"/>
                <a:ext cx="1248230" cy="1256042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1" name="组 60"/>
              <p:cNvGrpSpPr/>
              <p:nvPr userDrawn="1"/>
            </p:nvGrpSpPr>
            <p:grpSpPr>
              <a:xfrm>
                <a:off x="3774026" y="2495224"/>
                <a:ext cx="1233548" cy="1233548"/>
                <a:chOff x="3774026" y="2495224"/>
                <a:chExt cx="1189544" cy="1189544"/>
              </a:xfrm>
            </p:grpSpPr>
            <p:sp>
              <p:nvSpPr>
                <p:cNvPr id="62" name="椭圆 61"/>
                <p:cNvSpPr/>
                <p:nvPr userDrawn="1"/>
              </p:nvSpPr>
              <p:spPr>
                <a:xfrm>
                  <a:off x="3774026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3" name="椭圆 62"/>
                <p:cNvSpPr/>
                <p:nvPr userDrawn="1"/>
              </p:nvSpPr>
              <p:spPr>
                <a:xfrm>
                  <a:off x="4368798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4" name="椭圆 63"/>
                <p:cNvSpPr/>
                <p:nvPr userDrawn="1"/>
              </p:nvSpPr>
              <p:spPr>
                <a:xfrm>
                  <a:off x="3774026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椭圆 64"/>
                <p:cNvSpPr/>
                <p:nvPr userDrawn="1"/>
              </p:nvSpPr>
              <p:spPr>
                <a:xfrm>
                  <a:off x="4368798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6" name="组 65"/>
            <p:cNvGrpSpPr/>
            <p:nvPr userDrawn="1"/>
          </p:nvGrpSpPr>
          <p:grpSpPr>
            <a:xfrm>
              <a:off x="8861106" y="-9286"/>
              <a:ext cx="998370" cy="1006112"/>
              <a:chOff x="1886852" y="1870267"/>
              <a:chExt cx="951721" cy="959102"/>
            </a:xfrm>
          </p:grpSpPr>
          <p:sp>
            <p:nvSpPr>
              <p:cNvPr id="67" name="直角三角形 66"/>
              <p:cNvSpPr/>
              <p:nvPr userDrawn="1"/>
            </p:nvSpPr>
            <p:spPr>
              <a:xfrm rot="5400000">
                <a:off x="1886854" y="1888703"/>
                <a:ext cx="940666" cy="940666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直角三角形 67"/>
              <p:cNvSpPr/>
              <p:nvPr userDrawn="1"/>
            </p:nvSpPr>
            <p:spPr>
              <a:xfrm rot="16200000">
                <a:off x="1886852" y="1870267"/>
                <a:ext cx="951721" cy="95172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18" name="组 117"/>
            <p:cNvGrpSpPr/>
            <p:nvPr userDrawn="1"/>
          </p:nvGrpSpPr>
          <p:grpSpPr>
            <a:xfrm rot="10800000">
              <a:off x="9855716" y="990052"/>
              <a:ext cx="986772" cy="986772"/>
              <a:chOff x="2336" y="2502549"/>
              <a:chExt cx="1248229" cy="1248229"/>
            </a:xfrm>
          </p:grpSpPr>
          <p:sp>
            <p:nvSpPr>
              <p:cNvPr id="119" name="矩形 118"/>
              <p:cNvSpPr/>
              <p:nvPr userDrawn="1"/>
            </p:nvSpPr>
            <p:spPr>
              <a:xfrm rot="5400000">
                <a:off x="2336" y="2502549"/>
                <a:ext cx="1248229" cy="124822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0" name="组 119"/>
              <p:cNvGrpSpPr/>
              <p:nvPr userDrawn="1"/>
            </p:nvGrpSpPr>
            <p:grpSpPr>
              <a:xfrm>
                <a:off x="179050" y="2677296"/>
                <a:ext cx="894800" cy="898734"/>
                <a:chOff x="208038" y="2761329"/>
                <a:chExt cx="894800" cy="89873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21" name="矩形 120"/>
                <p:cNvSpPr/>
                <p:nvPr userDrawn="1"/>
              </p:nvSpPr>
              <p:spPr>
                <a:xfrm rot="5400000">
                  <a:off x="743259" y="2767420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2" name="矩形 121"/>
                <p:cNvSpPr/>
                <p:nvPr userDrawn="1"/>
              </p:nvSpPr>
              <p:spPr>
                <a:xfrm rot="5400000">
                  <a:off x="208038" y="2761329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3" name="矩形 122"/>
                <p:cNvSpPr/>
                <p:nvPr userDrawn="1"/>
              </p:nvSpPr>
              <p:spPr>
                <a:xfrm rot="5400000">
                  <a:off x="743598" y="3300823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4" name="矩形 123"/>
                <p:cNvSpPr/>
                <p:nvPr userDrawn="1"/>
              </p:nvSpPr>
              <p:spPr>
                <a:xfrm rot="5400000">
                  <a:off x="208377" y="3294732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25" name="矩形 124"/>
            <p:cNvSpPr/>
            <p:nvPr userDrawn="1"/>
          </p:nvSpPr>
          <p:spPr>
            <a:xfrm rot="10800000">
              <a:off x="8870799" y="990052"/>
              <a:ext cx="986764" cy="9867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26" name="组 125"/>
            <p:cNvGrpSpPr/>
            <p:nvPr userDrawn="1"/>
          </p:nvGrpSpPr>
          <p:grpSpPr>
            <a:xfrm rot="10800000">
              <a:off x="6903583" y="990052"/>
              <a:ext cx="986773" cy="992948"/>
              <a:chOff x="3759350" y="2494736"/>
              <a:chExt cx="1248230" cy="1256042"/>
            </a:xfrm>
          </p:grpSpPr>
          <p:sp>
            <p:nvSpPr>
              <p:cNvPr id="127" name="矩形 126"/>
              <p:cNvSpPr/>
              <p:nvPr userDrawn="1"/>
            </p:nvSpPr>
            <p:spPr>
              <a:xfrm>
                <a:off x="3759350" y="2494736"/>
                <a:ext cx="1248230" cy="1256042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8" name="组 127"/>
              <p:cNvGrpSpPr/>
              <p:nvPr userDrawn="1"/>
            </p:nvGrpSpPr>
            <p:grpSpPr>
              <a:xfrm>
                <a:off x="3774026" y="2495224"/>
                <a:ext cx="1233548" cy="1233548"/>
                <a:chOff x="3774026" y="2495224"/>
                <a:chExt cx="1189544" cy="1189544"/>
              </a:xfrm>
            </p:grpSpPr>
            <p:sp>
              <p:nvSpPr>
                <p:cNvPr id="129" name="椭圆 128"/>
                <p:cNvSpPr/>
                <p:nvPr userDrawn="1"/>
              </p:nvSpPr>
              <p:spPr>
                <a:xfrm>
                  <a:off x="3774026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0" name="椭圆 129"/>
                <p:cNvSpPr/>
                <p:nvPr userDrawn="1"/>
              </p:nvSpPr>
              <p:spPr>
                <a:xfrm>
                  <a:off x="4368798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1" name="椭圆 130"/>
                <p:cNvSpPr/>
                <p:nvPr userDrawn="1"/>
              </p:nvSpPr>
              <p:spPr>
                <a:xfrm>
                  <a:off x="3774026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椭圆 131"/>
                <p:cNvSpPr/>
                <p:nvPr userDrawn="1"/>
              </p:nvSpPr>
              <p:spPr>
                <a:xfrm>
                  <a:off x="4368798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3" name="组 132"/>
            <p:cNvGrpSpPr/>
            <p:nvPr userDrawn="1"/>
          </p:nvGrpSpPr>
          <p:grpSpPr>
            <a:xfrm rot="10800000">
              <a:off x="7885435" y="987133"/>
              <a:ext cx="998370" cy="1006112"/>
              <a:chOff x="1886852" y="1870267"/>
              <a:chExt cx="951721" cy="959102"/>
            </a:xfrm>
          </p:grpSpPr>
          <p:sp>
            <p:nvSpPr>
              <p:cNvPr id="134" name="直角三角形 133"/>
              <p:cNvSpPr/>
              <p:nvPr userDrawn="1"/>
            </p:nvSpPr>
            <p:spPr>
              <a:xfrm rot="5400000">
                <a:off x="1886854" y="1888703"/>
                <a:ext cx="940666" cy="940666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直角三角形 134"/>
              <p:cNvSpPr/>
              <p:nvPr userDrawn="1"/>
            </p:nvSpPr>
            <p:spPr>
              <a:xfrm rot="16200000">
                <a:off x="1886852" y="1870267"/>
                <a:ext cx="951721" cy="95172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6" name="组 135"/>
            <p:cNvGrpSpPr/>
            <p:nvPr userDrawn="1"/>
          </p:nvGrpSpPr>
          <p:grpSpPr>
            <a:xfrm rot="10800000">
              <a:off x="3950148" y="-5731"/>
              <a:ext cx="998370" cy="1006112"/>
              <a:chOff x="1886852" y="1870267"/>
              <a:chExt cx="951721" cy="959102"/>
            </a:xfrm>
          </p:grpSpPr>
          <p:sp>
            <p:nvSpPr>
              <p:cNvPr id="137" name="直角三角形 136"/>
              <p:cNvSpPr/>
              <p:nvPr userDrawn="1"/>
            </p:nvSpPr>
            <p:spPr>
              <a:xfrm rot="5400000">
                <a:off x="1886854" y="1888703"/>
                <a:ext cx="940666" cy="940666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直角三角形 137"/>
              <p:cNvSpPr/>
              <p:nvPr userDrawn="1"/>
            </p:nvSpPr>
            <p:spPr>
              <a:xfrm rot="16200000">
                <a:off x="1886852" y="1870267"/>
                <a:ext cx="951721" cy="95172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9" name="组 138"/>
            <p:cNvGrpSpPr/>
            <p:nvPr userDrawn="1"/>
          </p:nvGrpSpPr>
          <p:grpSpPr>
            <a:xfrm rot="10800000">
              <a:off x="3944345" y="975982"/>
              <a:ext cx="986772" cy="986772"/>
              <a:chOff x="2336" y="2502549"/>
              <a:chExt cx="1248229" cy="1248229"/>
            </a:xfrm>
          </p:grpSpPr>
          <p:sp>
            <p:nvSpPr>
              <p:cNvPr id="140" name="矩形 139"/>
              <p:cNvSpPr/>
              <p:nvPr userDrawn="1"/>
            </p:nvSpPr>
            <p:spPr>
              <a:xfrm rot="5400000">
                <a:off x="2336" y="2502549"/>
                <a:ext cx="1248229" cy="124822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1" name="组 140"/>
              <p:cNvGrpSpPr/>
              <p:nvPr userDrawn="1"/>
            </p:nvGrpSpPr>
            <p:grpSpPr>
              <a:xfrm>
                <a:off x="179050" y="2677296"/>
                <a:ext cx="894800" cy="898734"/>
                <a:chOff x="208038" y="2761329"/>
                <a:chExt cx="894800" cy="89873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42" name="矩形 141"/>
                <p:cNvSpPr/>
                <p:nvPr userDrawn="1"/>
              </p:nvSpPr>
              <p:spPr>
                <a:xfrm rot="5400000">
                  <a:off x="743259" y="2767420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3" name="矩形 142"/>
                <p:cNvSpPr/>
                <p:nvPr userDrawn="1"/>
              </p:nvSpPr>
              <p:spPr>
                <a:xfrm rot="5400000">
                  <a:off x="208038" y="2761329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矩形 143"/>
                <p:cNvSpPr/>
                <p:nvPr userDrawn="1"/>
              </p:nvSpPr>
              <p:spPr>
                <a:xfrm rot="5400000">
                  <a:off x="743598" y="3300823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5" name="矩形 144"/>
                <p:cNvSpPr/>
                <p:nvPr userDrawn="1"/>
              </p:nvSpPr>
              <p:spPr>
                <a:xfrm rot="5400000">
                  <a:off x="208377" y="3294732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6" name="组 145"/>
            <p:cNvGrpSpPr/>
            <p:nvPr userDrawn="1"/>
          </p:nvGrpSpPr>
          <p:grpSpPr>
            <a:xfrm rot="16200000">
              <a:off x="10826116" y="959"/>
              <a:ext cx="986772" cy="986773"/>
              <a:chOff x="0" y="1248227"/>
              <a:chExt cx="1248229" cy="1248230"/>
            </a:xfrm>
          </p:grpSpPr>
          <p:sp>
            <p:nvSpPr>
              <p:cNvPr id="147" name="矩形 146"/>
              <p:cNvSpPr/>
              <p:nvPr userDrawn="1"/>
            </p:nvSpPr>
            <p:spPr>
              <a:xfrm>
                <a:off x="0" y="1248228"/>
                <a:ext cx="1248229" cy="124822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三角形 147"/>
              <p:cNvSpPr/>
              <p:nvPr userDrawn="1"/>
            </p:nvSpPr>
            <p:spPr>
              <a:xfrm>
                <a:off x="0" y="1248227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三角形 148"/>
              <p:cNvSpPr/>
              <p:nvPr userDrawn="1"/>
            </p:nvSpPr>
            <p:spPr>
              <a:xfrm>
                <a:off x="1" y="1872342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0" name="组 149"/>
            <p:cNvGrpSpPr/>
            <p:nvPr userDrawn="1"/>
          </p:nvGrpSpPr>
          <p:grpSpPr>
            <a:xfrm rot="10800000">
              <a:off x="10826116" y="990052"/>
              <a:ext cx="986773" cy="986772"/>
              <a:chOff x="0" y="0"/>
              <a:chExt cx="1248230" cy="1248229"/>
            </a:xfrm>
          </p:grpSpPr>
          <p:sp>
            <p:nvSpPr>
              <p:cNvPr id="151" name="矩形 150"/>
              <p:cNvSpPr/>
              <p:nvPr userDrawn="1"/>
            </p:nvSpPr>
            <p:spPr>
              <a:xfrm>
                <a:off x="0" y="0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 userDrawn="1"/>
            </p:nvSpPr>
            <p:spPr>
              <a:xfrm rot="5400000">
                <a:off x="520096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 152"/>
              <p:cNvSpPr/>
              <p:nvPr userDrawn="1"/>
            </p:nvSpPr>
            <p:spPr>
              <a:xfrm rot="5400000">
                <a:off x="312058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矩形 153"/>
              <p:cNvSpPr/>
              <p:nvPr userDrawn="1"/>
            </p:nvSpPr>
            <p:spPr>
              <a:xfrm rot="5400000">
                <a:off x="104019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 userDrawn="1"/>
            </p:nvSpPr>
            <p:spPr>
              <a:xfrm rot="5400000">
                <a:off x="-104019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矩形 155"/>
              <p:cNvSpPr/>
              <p:nvPr userDrawn="1"/>
            </p:nvSpPr>
            <p:spPr>
              <a:xfrm rot="5400000">
                <a:off x="-312057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 userDrawn="1"/>
            </p:nvSpPr>
            <p:spPr>
              <a:xfrm rot="5400000">
                <a:off x="-520095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0" name="组 189"/>
            <p:cNvGrpSpPr/>
            <p:nvPr userDrawn="1"/>
          </p:nvGrpSpPr>
          <p:grpSpPr>
            <a:xfrm>
              <a:off x="4922573" y="7139"/>
              <a:ext cx="986772" cy="986772"/>
              <a:chOff x="1248229" y="0"/>
              <a:chExt cx="1248229" cy="1248229"/>
            </a:xfrm>
          </p:grpSpPr>
          <p:sp>
            <p:nvSpPr>
              <p:cNvPr id="191" name="矩形 190"/>
              <p:cNvSpPr/>
              <p:nvPr userDrawn="1"/>
            </p:nvSpPr>
            <p:spPr>
              <a:xfrm>
                <a:off x="1248229" y="0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矩形 191"/>
              <p:cNvSpPr/>
              <p:nvPr userDrawn="1"/>
            </p:nvSpPr>
            <p:spPr>
              <a:xfrm>
                <a:off x="1248229" y="208038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3" name="矩形 192"/>
              <p:cNvSpPr/>
              <p:nvPr userDrawn="1"/>
            </p:nvSpPr>
            <p:spPr>
              <a:xfrm>
                <a:off x="1248229" y="416077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矩形 193"/>
              <p:cNvSpPr/>
              <p:nvPr userDrawn="1"/>
            </p:nvSpPr>
            <p:spPr>
              <a:xfrm>
                <a:off x="1248229" y="624115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矩形 194"/>
              <p:cNvSpPr/>
              <p:nvPr userDrawn="1"/>
            </p:nvSpPr>
            <p:spPr>
              <a:xfrm>
                <a:off x="1248229" y="832153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矩形 195"/>
              <p:cNvSpPr/>
              <p:nvPr userDrawn="1"/>
            </p:nvSpPr>
            <p:spPr>
              <a:xfrm>
                <a:off x="1248229" y="1040191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7" name="组 196"/>
            <p:cNvGrpSpPr/>
            <p:nvPr userDrawn="1"/>
          </p:nvGrpSpPr>
          <p:grpSpPr>
            <a:xfrm>
              <a:off x="5909344" y="7138"/>
              <a:ext cx="998370" cy="998370"/>
              <a:chOff x="2496456" y="-1"/>
              <a:chExt cx="1262899" cy="1262899"/>
            </a:xfrm>
          </p:grpSpPr>
          <p:sp>
            <p:nvSpPr>
              <p:cNvPr id="198" name="直角三角形 197"/>
              <p:cNvSpPr/>
              <p:nvPr userDrawn="1"/>
            </p:nvSpPr>
            <p:spPr>
              <a:xfrm>
                <a:off x="2496458" y="0"/>
                <a:ext cx="1248229" cy="1248229"/>
              </a:xfrm>
              <a:prstGeom prst="rtTriangl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直角三角形 198"/>
              <p:cNvSpPr/>
              <p:nvPr userDrawn="1"/>
            </p:nvSpPr>
            <p:spPr>
              <a:xfrm rot="10800000">
                <a:off x="2496456" y="-1"/>
                <a:ext cx="1262899" cy="126289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0" name="组 199"/>
            <p:cNvGrpSpPr/>
            <p:nvPr userDrawn="1"/>
          </p:nvGrpSpPr>
          <p:grpSpPr>
            <a:xfrm>
              <a:off x="4922572" y="975103"/>
              <a:ext cx="986764" cy="986764"/>
              <a:chOff x="1248227" y="1248229"/>
              <a:chExt cx="1248229" cy="1248229"/>
            </a:xfrm>
          </p:grpSpPr>
          <p:sp>
            <p:nvSpPr>
              <p:cNvPr id="201" name="矩形 200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椭圆 201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3" name="组 202"/>
            <p:cNvGrpSpPr/>
            <p:nvPr userDrawn="1"/>
          </p:nvGrpSpPr>
          <p:grpSpPr>
            <a:xfrm rot="10800000">
              <a:off x="5909339" y="975100"/>
              <a:ext cx="998376" cy="986768"/>
              <a:chOff x="5617024" y="653140"/>
              <a:chExt cx="2496460" cy="2467431"/>
            </a:xfrm>
          </p:grpSpPr>
          <p:grpSp>
            <p:nvGrpSpPr>
              <p:cNvPr id="204" name="组 203"/>
              <p:cNvGrpSpPr/>
              <p:nvPr userDrawn="1"/>
            </p:nvGrpSpPr>
            <p:grpSpPr>
              <a:xfrm>
                <a:off x="5617025" y="655563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14" name="直角三角形 213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直角三角形 214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05" name="组 204"/>
              <p:cNvGrpSpPr/>
              <p:nvPr userDrawn="1"/>
            </p:nvGrpSpPr>
            <p:grpSpPr>
              <a:xfrm>
                <a:off x="6865254" y="653140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12" name="直角三角形 211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直角三角形 212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06" name="组 205"/>
              <p:cNvGrpSpPr/>
              <p:nvPr userDrawn="1"/>
            </p:nvGrpSpPr>
            <p:grpSpPr>
              <a:xfrm>
                <a:off x="5617024" y="1872342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10" name="直角三角形 209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1" name="直角三角形 210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07" name="组 206"/>
              <p:cNvGrpSpPr/>
              <p:nvPr userDrawn="1"/>
            </p:nvGrpSpPr>
            <p:grpSpPr>
              <a:xfrm>
                <a:off x="6865253" y="1869919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08" name="直角三角形 207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直角三角形 208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258" name="文本占位符 258"/>
          <p:cNvSpPr>
            <a:spLocks noGrp="1"/>
          </p:cNvSpPr>
          <p:nvPr>
            <p:ph type="body" sz="quarter" idx="11" hasCustomPrompt="1"/>
          </p:nvPr>
        </p:nvSpPr>
        <p:spPr>
          <a:xfrm>
            <a:off x="6532354" y="2729354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59" name="文本占位符 258"/>
          <p:cNvSpPr>
            <a:spLocks noGrp="1"/>
          </p:cNvSpPr>
          <p:nvPr>
            <p:ph type="body" sz="quarter" idx="12"/>
          </p:nvPr>
        </p:nvSpPr>
        <p:spPr>
          <a:xfrm>
            <a:off x="7499795" y="2729354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65" name="文本占位符 258"/>
          <p:cNvSpPr>
            <a:spLocks noGrp="1"/>
          </p:cNvSpPr>
          <p:nvPr>
            <p:ph type="body" sz="quarter" idx="17" hasCustomPrompt="1"/>
          </p:nvPr>
        </p:nvSpPr>
        <p:spPr>
          <a:xfrm>
            <a:off x="781662" y="3911345"/>
            <a:ext cx="3726558" cy="8403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58" name="文本占位符 258"/>
          <p:cNvSpPr>
            <a:spLocks noGrp="1"/>
          </p:cNvSpPr>
          <p:nvPr>
            <p:ph type="body" sz="quarter" idx="18" hasCustomPrompt="1"/>
          </p:nvPr>
        </p:nvSpPr>
        <p:spPr>
          <a:xfrm>
            <a:off x="6532354" y="3563622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59" name="文本占位符 258"/>
          <p:cNvSpPr>
            <a:spLocks noGrp="1"/>
          </p:cNvSpPr>
          <p:nvPr>
            <p:ph type="body" sz="quarter" idx="19"/>
          </p:nvPr>
        </p:nvSpPr>
        <p:spPr>
          <a:xfrm>
            <a:off x="7499795" y="3563622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60" name="文本占位符 258"/>
          <p:cNvSpPr>
            <a:spLocks noGrp="1"/>
          </p:cNvSpPr>
          <p:nvPr>
            <p:ph type="body" sz="quarter" idx="20" hasCustomPrompt="1"/>
          </p:nvPr>
        </p:nvSpPr>
        <p:spPr>
          <a:xfrm>
            <a:off x="6532354" y="4397890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1" name="文本占位符 258"/>
          <p:cNvSpPr>
            <a:spLocks noGrp="1"/>
          </p:cNvSpPr>
          <p:nvPr>
            <p:ph type="body" sz="quarter" idx="21"/>
          </p:nvPr>
        </p:nvSpPr>
        <p:spPr>
          <a:xfrm>
            <a:off x="7499795" y="4397890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62" name="文本占位符 258"/>
          <p:cNvSpPr>
            <a:spLocks noGrp="1"/>
          </p:cNvSpPr>
          <p:nvPr>
            <p:ph type="body" sz="quarter" idx="22" hasCustomPrompt="1"/>
          </p:nvPr>
        </p:nvSpPr>
        <p:spPr>
          <a:xfrm>
            <a:off x="6532354" y="5232158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3" name="文本占位符 258"/>
          <p:cNvSpPr>
            <a:spLocks noGrp="1"/>
          </p:cNvSpPr>
          <p:nvPr>
            <p:ph type="body" sz="quarter" idx="23"/>
          </p:nvPr>
        </p:nvSpPr>
        <p:spPr>
          <a:xfrm>
            <a:off x="7499795" y="5232158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8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五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 userDrawn="1"/>
        </p:nvGrpSpPr>
        <p:grpSpPr>
          <a:xfrm>
            <a:off x="1018438" y="588"/>
            <a:ext cx="1018440" cy="1018440"/>
            <a:chOff x="1248229" y="0"/>
            <a:chExt cx="1248229" cy="1248229"/>
          </a:xfrm>
        </p:grpSpPr>
        <p:sp>
          <p:nvSpPr>
            <p:cNvPr id="3" name="矩形 2"/>
            <p:cNvSpPr/>
            <p:nvPr userDrawn="1"/>
          </p:nvSpPr>
          <p:spPr>
            <a:xfrm>
              <a:off x="1248229" y="0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 userDrawn="1"/>
          </p:nvSpPr>
          <p:spPr>
            <a:xfrm>
              <a:off x="1248229" y="208038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 userDrawn="1"/>
          </p:nvSpPr>
          <p:spPr>
            <a:xfrm>
              <a:off x="1248229" y="416077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1248229" y="624115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 userDrawn="1"/>
          </p:nvSpPr>
          <p:spPr>
            <a:xfrm>
              <a:off x="1248229" y="832153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1248229" y="1040191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组 8"/>
          <p:cNvGrpSpPr/>
          <p:nvPr userDrawn="1"/>
        </p:nvGrpSpPr>
        <p:grpSpPr>
          <a:xfrm>
            <a:off x="2036878" y="587"/>
            <a:ext cx="1030411" cy="1030411"/>
            <a:chOff x="2496456" y="-1"/>
            <a:chExt cx="1262899" cy="1262899"/>
          </a:xfrm>
        </p:grpSpPr>
        <p:sp>
          <p:nvSpPr>
            <p:cNvPr id="10" name="直角三角形 9"/>
            <p:cNvSpPr/>
            <p:nvPr userDrawn="1"/>
          </p:nvSpPr>
          <p:spPr>
            <a:xfrm>
              <a:off x="2496458" y="0"/>
              <a:ext cx="1248229" cy="1248229"/>
            </a:xfrm>
            <a:prstGeom prst="rt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直角三角形 10"/>
            <p:cNvSpPr/>
            <p:nvPr userDrawn="1"/>
          </p:nvSpPr>
          <p:spPr>
            <a:xfrm rot="10800000">
              <a:off x="2496456" y="-1"/>
              <a:ext cx="1262899" cy="1262899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组 11"/>
          <p:cNvGrpSpPr/>
          <p:nvPr userDrawn="1"/>
        </p:nvGrpSpPr>
        <p:grpSpPr>
          <a:xfrm>
            <a:off x="1018437" y="999617"/>
            <a:ext cx="1018432" cy="1018432"/>
            <a:chOff x="1248227" y="1248229"/>
            <a:chExt cx="1248229" cy="1248229"/>
          </a:xfrm>
        </p:grpSpPr>
        <p:sp>
          <p:nvSpPr>
            <p:cNvPr id="13" name="矩形 12"/>
            <p:cNvSpPr/>
            <p:nvPr userDrawn="1"/>
          </p:nvSpPr>
          <p:spPr>
            <a:xfrm>
              <a:off x="1248227" y="1248229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1248227" y="1248229"/>
              <a:ext cx="1248229" cy="124822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 14"/>
          <p:cNvGrpSpPr/>
          <p:nvPr userDrawn="1"/>
        </p:nvGrpSpPr>
        <p:grpSpPr>
          <a:xfrm>
            <a:off x="-2" y="999616"/>
            <a:ext cx="1018440" cy="1018441"/>
            <a:chOff x="0" y="1248227"/>
            <a:chExt cx="1248229" cy="1248230"/>
          </a:xfrm>
        </p:grpSpPr>
        <p:sp>
          <p:nvSpPr>
            <p:cNvPr id="16" name="矩形 15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三角形 16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三角形 17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组 18"/>
          <p:cNvGrpSpPr/>
          <p:nvPr userDrawn="1"/>
        </p:nvGrpSpPr>
        <p:grpSpPr>
          <a:xfrm>
            <a:off x="-2" y="588"/>
            <a:ext cx="1018441" cy="1018440"/>
            <a:chOff x="0" y="0"/>
            <a:chExt cx="1248230" cy="1248229"/>
          </a:xfrm>
        </p:grpSpPr>
        <p:sp>
          <p:nvSpPr>
            <p:cNvPr id="20" name="矩形 19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矩形 21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矩形 22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矩形 24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组 26"/>
          <p:cNvGrpSpPr/>
          <p:nvPr userDrawn="1"/>
        </p:nvGrpSpPr>
        <p:grpSpPr>
          <a:xfrm rot="10800000">
            <a:off x="2036873" y="999614"/>
            <a:ext cx="1030417" cy="1018436"/>
            <a:chOff x="5617024" y="653140"/>
            <a:chExt cx="2496460" cy="2467431"/>
          </a:xfrm>
        </p:grpSpPr>
        <p:grpSp>
          <p:nvGrpSpPr>
            <p:cNvPr id="28" name="组 27"/>
            <p:cNvGrpSpPr/>
            <p:nvPr userDrawn="1"/>
          </p:nvGrpSpPr>
          <p:grpSpPr>
            <a:xfrm>
              <a:off x="5617025" y="655563"/>
              <a:ext cx="1248230" cy="1248229"/>
              <a:chOff x="5617025" y="655563"/>
              <a:chExt cx="1248230" cy="1248229"/>
            </a:xfrm>
          </p:grpSpPr>
          <p:sp>
            <p:nvSpPr>
              <p:cNvPr id="38" name="直角三角形 37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直角三角形 38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" name="组 28"/>
            <p:cNvGrpSpPr/>
            <p:nvPr userDrawn="1"/>
          </p:nvGrpSpPr>
          <p:grpSpPr>
            <a:xfrm>
              <a:off x="6865254" y="653140"/>
              <a:ext cx="1248230" cy="1248229"/>
              <a:chOff x="5617025" y="655563"/>
              <a:chExt cx="1248230" cy="1248229"/>
            </a:xfrm>
          </p:grpSpPr>
          <p:sp>
            <p:nvSpPr>
              <p:cNvPr id="36" name="直角三角形 35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直角三角形 36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0" name="组 29"/>
            <p:cNvGrpSpPr/>
            <p:nvPr userDrawn="1"/>
          </p:nvGrpSpPr>
          <p:grpSpPr>
            <a:xfrm>
              <a:off x="5617024" y="1872342"/>
              <a:ext cx="1248230" cy="1248229"/>
              <a:chOff x="5617025" y="655563"/>
              <a:chExt cx="1248230" cy="1248229"/>
            </a:xfrm>
          </p:grpSpPr>
          <p:sp>
            <p:nvSpPr>
              <p:cNvPr id="34" name="直角三角形 33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直角三角形 34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1" name="组 30"/>
            <p:cNvGrpSpPr/>
            <p:nvPr userDrawn="1"/>
          </p:nvGrpSpPr>
          <p:grpSpPr>
            <a:xfrm>
              <a:off x="6865253" y="1869919"/>
              <a:ext cx="1248230" cy="1248229"/>
              <a:chOff x="5617025" y="655563"/>
              <a:chExt cx="1248230" cy="1248229"/>
            </a:xfrm>
          </p:grpSpPr>
          <p:sp>
            <p:nvSpPr>
              <p:cNvPr id="32" name="直角三角形 31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直角三角形 32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40" name="组 39"/>
          <p:cNvGrpSpPr/>
          <p:nvPr userDrawn="1"/>
        </p:nvGrpSpPr>
        <p:grpSpPr>
          <a:xfrm>
            <a:off x="3067288" y="588"/>
            <a:ext cx="1018440" cy="1018440"/>
            <a:chOff x="3725324" y="1238432"/>
            <a:chExt cx="1248229" cy="1248229"/>
          </a:xfrm>
        </p:grpSpPr>
        <p:sp>
          <p:nvSpPr>
            <p:cNvPr id="41" name="矩形 40"/>
            <p:cNvSpPr/>
            <p:nvPr userDrawn="1"/>
          </p:nvSpPr>
          <p:spPr>
            <a:xfrm>
              <a:off x="3725324" y="1238432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矩形 41"/>
            <p:cNvSpPr/>
            <p:nvPr userDrawn="1"/>
          </p:nvSpPr>
          <p:spPr>
            <a:xfrm>
              <a:off x="3725324" y="1446470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矩形 42"/>
            <p:cNvSpPr/>
            <p:nvPr userDrawn="1"/>
          </p:nvSpPr>
          <p:spPr>
            <a:xfrm>
              <a:off x="3725324" y="1654509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矩形 43"/>
            <p:cNvSpPr/>
            <p:nvPr userDrawn="1"/>
          </p:nvSpPr>
          <p:spPr>
            <a:xfrm>
              <a:off x="3725324" y="1862547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矩形 44"/>
            <p:cNvSpPr/>
            <p:nvPr userDrawn="1"/>
          </p:nvSpPr>
          <p:spPr>
            <a:xfrm>
              <a:off x="3725324" y="2070585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6" name="矩形 45"/>
            <p:cNvSpPr/>
            <p:nvPr userDrawn="1"/>
          </p:nvSpPr>
          <p:spPr>
            <a:xfrm>
              <a:off x="3725324" y="2278623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组 46"/>
          <p:cNvGrpSpPr/>
          <p:nvPr userDrawn="1"/>
        </p:nvGrpSpPr>
        <p:grpSpPr>
          <a:xfrm rot="5400000">
            <a:off x="3067285" y="1004589"/>
            <a:ext cx="1018440" cy="1018441"/>
            <a:chOff x="0" y="1248227"/>
            <a:chExt cx="1248229" cy="1248230"/>
          </a:xfrm>
        </p:grpSpPr>
        <p:sp>
          <p:nvSpPr>
            <p:cNvPr id="48" name="矩形 47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9" name="三角形 48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0" name="三角形 49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1" name="组 50"/>
          <p:cNvGrpSpPr/>
          <p:nvPr userDrawn="1"/>
        </p:nvGrpSpPr>
        <p:grpSpPr>
          <a:xfrm>
            <a:off x="7104530" y="7663"/>
            <a:ext cx="1018440" cy="1018440"/>
            <a:chOff x="2336" y="2502549"/>
            <a:chExt cx="1248229" cy="1248229"/>
          </a:xfrm>
        </p:grpSpPr>
        <p:sp>
          <p:nvSpPr>
            <p:cNvPr id="52" name="矩形 51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53" name="组 52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4" name="矩形 53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矩形 54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矩形 55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8" name="矩形 57"/>
          <p:cNvSpPr/>
          <p:nvPr userDrawn="1"/>
        </p:nvSpPr>
        <p:spPr>
          <a:xfrm>
            <a:off x="8121064" y="7670"/>
            <a:ext cx="1018432" cy="10184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59" name="组 58"/>
          <p:cNvGrpSpPr/>
          <p:nvPr userDrawn="1"/>
        </p:nvGrpSpPr>
        <p:grpSpPr>
          <a:xfrm>
            <a:off x="10169910" y="1288"/>
            <a:ext cx="1018441" cy="1024815"/>
            <a:chOff x="3759350" y="2494736"/>
            <a:chExt cx="1248230" cy="1256042"/>
          </a:xfrm>
        </p:grpSpPr>
        <p:sp>
          <p:nvSpPr>
            <p:cNvPr id="60" name="矩形 59"/>
            <p:cNvSpPr/>
            <p:nvPr userDrawn="1"/>
          </p:nvSpPr>
          <p:spPr>
            <a:xfrm>
              <a:off x="3759350" y="2494736"/>
              <a:ext cx="1248230" cy="125604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61" name="组 60"/>
            <p:cNvGrpSpPr/>
            <p:nvPr userDrawn="1"/>
          </p:nvGrpSpPr>
          <p:grpSpPr>
            <a:xfrm>
              <a:off x="3774026" y="2495224"/>
              <a:ext cx="1233548" cy="1233548"/>
              <a:chOff x="3774026" y="2495224"/>
              <a:chExt cx="1189544" cy="1189544"/>
            </a:xfrm>
          </p:grpSpPr>
          <p:sp>
            <p:nvSpPr>
              <p:cNvPr id="62" name="椭圆 61"/>
              <p:cNvSpPr/>
              <p:nvPr userDrawn="1"/>
            </p:nvSpPr>
            <p:spPr>
              <a:xfrm>
                <a:off x="3774026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椭圆 62"/>
              <p:cNvSpPr/>
              <p:nvPr userDrawn="1"/>
            </p:nvSpPr>
            <p:spPr>
              <a:xfrm>
                <a:off x="4368798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椭圆 63"/>
              <p:cNvSpPr/>
              <p:nvPr userDrawn="1"/>
            </p:nvSpPr>
            <p:spPr>
              <a:xfrm>
                <a:off x="3774026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椭圆 64"/>
              <p:cNvSpPr/>
              <p:nvPr userDrawn="1"/>
            </p:nvSpPr>
            <p:spPr>
              <a:xfrm>
                <a:off x="4368798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66" name="组 65"/>
          <p:cNvGrpSpPr/>
          <p:nvPr userDrawn="1"/>
        </p:nvGrpSpPr>
        <p:grpSpPr>
          <a:xfrm>
            <a:off x="9145484" y="-9286"/>
            <a:ext cx="1030411" cy="1038401"/>
            <a:chOff x="1886852" y="1870267"/>
            <a:chExt cx="951721" cy="959102"/>
          </a:xfrm>
        </p:grpSpPr>
        <p:sp>
          <p:nvSpPr>
            <p:cNvPr id="67" name="直角三角形 66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8" name="直角三角形 67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 117"/>
          <p:cNvGrpSpPr/>
          <p:nvPr userDrawn="1"/>
        </p:nvGrpSpPr>
        <p:grpSpPr>
          <a:xfrm rot="10800000">
            <a:off x="10172014" y="1022124"/>
            <a:ext cx="1018440" cy="1018440"/>
            <a:chOff x="2336" y="2502549"/>
            <a:chExt cx="1248229" cy="1248229"/>
          </a:xfrm>
        </p:grpSpPr>
        <p:sp>
          <p:nvSpPr>
            <p:cNvPr id="119" name="矩形 118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20" name="组 119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21" name="矩形 120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矩形 121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矩形 122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矩形 123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5" name="矩形 124"/>
          <p:cNvSpPr/>
          <p:nvPr userDrawn="1"/>
        </p:nvSpPr>
        <p:spPr>
          <a:xfrm rot="10800000">
            <a:off x="9155489" y="1022124"/>
            <a:ext cx="1018432" cy="10184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126" name="组 125"/>
          <p:cNvGrpSpPr/>
          <p:nvPr userDrawn="1"/>
        </p:nvGrpSpPr>
        <p:grpSpPr>
          <a:xfrm rot="10800000">
            <a:off x="7125139" y="1022124"/>
            <a:ext cx="1018441" cy="1024815"/>
            <a:chOff x="3759350" y="2494736"/>
            <a:chExt cx="1248230" cy="1256042"/>
          </a:xfrm>
        </p:grpSpPr>
        <p:sp>
          <p:nvSpPr>
            <p:cNvPr id="127" name="矩形 126"/>
            <p:cNvSpPr/>
            <p:nvPr userDrawn="1"/>
          </p:nvSpPr>
          <p:spPr>
            <a:xfrm>
              <a:off x="3759350" y="2494736"/>
              <a:ext cx="1248230" cy="125604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28" name="组 127"/>
            <p:cNvGrpSpPr/>
            <p:nvPr userDrawn="1"/>
          </p:nvGrpSpPr>
          <p:grpSpPr>
            <a:xfrm>
              <a:off x="3774026" y="2495224"/>
              <a:ext cx="1233548" cy="1233548"/>
              <a:chOff x="3774026" y="2495224"/>
              <a:chExt cx="1189544" cy="1189544"/>
            </a:xfrm>
          </p:grpSpPr>
          <p:sp>
            <p:nvSpPr>
              <p:cNvPr id="129" name="椭圆 128"/>
              <p:cNvSpPr/>
              <p:nvPr userDrawn="1"/>
            </p:nvSpPr>
            <p:spPr>
              <a:xfrm>
                <a:off x="3774026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椭圆 129"/>
              <p:cNvSpPr/>
              <p:nvPr userDrawn="1"/>
            </p:nvSpPr>
            <p:spPr>
              <a:xfrm>
                <a:off x="4368798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椭圆 130"/>
              <p:cNvSpPr/>
              <p:nvPr userDrawn="1"/>
            </p:nvSpPr>
            <p:spPr>
              <a:xfrm>
                <a:off x="3774026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椭圆 131"/>
              <p:cNvSpPr/>
              <p:nvPr userDrawn="1"/>
            </p:nvSpPr>
            <p:spPr>
              <a:xfrm>
                <a:off x="4368798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33" name="组 132"/>
          <p:cNvGrpSpPr/>
          <p:nvPr userDrawn="1"/>
        </p:nvGrpSpPr>
        <p:grpSpPr>
          <a:xfrm rot="10800000">
            <a:off x="8138501" y="1019111"/>
            <a:ext cx="1030411" cy="1038401"/>
            <a:chOff x="1886852" y="1870267"/>
            <a:chExt cx="951721" cy="959102"/>
          </a:xfrm>
        </p:grpSpPr>
        <p:sp>
          <p:nvSpPr>
            <p:cNvPr id="134" name="直角三角形 133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5" name="直角三角形 134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6" name="组 135"/>
          <p:cNvGrpSpPr/>
          <p:nvPr userDrawn="1"/>
        </p:nvGrpSpPr>
        <p:grpSpPr>
          <a:xfrm rot="10800000">
            <a:off x="4076919" y="-5617"/>
            <a:ext cx="1030411" cy="1038401"/>
            <a:chOff x="1886852" y="1870267"/>
            <a:chExt cx="951721" cy="959102"/>
          </a:xfrm>
        </p:grpSpPr>
        <p:sp>
          <p:nvSpPr>
            <p:cNvPr id="137" name="直角三角形 136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8" name="直角三角形 137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9" name="组 138"/>
          <p:cNvGrpSpPr/>
          <p:nvPr userDrawn="1"/>
        </p:nvGrpSpPr>
        <p:grpSpPr>
          <a:xfrm rot="10800000">
            <a:off x="4070930" y="1007602"/>
            <a:ext cx="1018440" cy="1018440"/>
            <a:chOff x="2336" y="2502549"/>
            <a:chExt cx="1248229" cy="1248229"/>
          </a:xfrm>
        </p:grpSpPr>
        <p:sp>
          <p:nvSpPr>
            <p:cNvPr id="140" name="矩形 139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41" name="组 140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42" name="矩形 141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3" name="矩形 142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4" name="矩形 143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 144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46" name="组 145"/>
          <p:cNvGrpSpPr/>
          <p:nvPr userDrawn="1"/>
        </p:nvGrpSpPr>
        <p:grpSpPr>
          <a:xfrm rot="16200000">
            <a:off x="11173558" y="1288"/>
            <a:ext cx="1018440" cy="1018441"/>
            <a:chOff x="0" y="1248227"/>
            <a:chExt cx="1248229" cy="1248230"/>
          </a:xfrm>
        </p:grpSpPr>
        <p:sp>
          <p:nvSpPr>
            <p:cNvPr id="147" name="矩形 146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8" name="三角形 147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9" name="三角形 148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 149"/>
          <p:cNvGrpSpPr/>
          <p:nvPr userDrawn="1"/>
        </p:nvGrpSpPr>
        <p:grpSpPr>
          <a:xfrm rot="10800000">
            <a:off x="11173558" y="1022124"/>
            <a:ext cx="1018441" cy="1018440"/>
            <a:chOff x="0" y="0"/>
            <a:chExt cx="1248230" cy="1248229"/>
          </a:xfrm>
        </p:grpSpPr>
        <p:sp>
          <p:nvSpPr>
            <p:cNvPr id="151" name="矩形 150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2" name="矩形 151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3" name="矩形 152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4" name="矩形 153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5" name="矩形 154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7" name="矩形 156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0" name="组 189"/>
          <p:cNvGrpSpPr/>
          <p:nvPr userDrawn="1"/>
        </p:nvGrpSpPr>
        <p:grpSpPr>
          <a:xfrm>
            <a:off x="5080552" y="7666"/>
            <a:ext cx="1018440" cy="1018440"/>
            <a:chOff x="1248229" y="0"/>
            <a:chExt cx="1248229" cy="1248229"/>
          </a:xfrm>
        </p:grpSpPr>
        <p:sp>
          <p:nvSpPr>
            <p:cNvPr id="191" name="矩形 190"/>
            <p:cNvSpPr/>
            <p:nvPr userDrawn="1"/>
          </p:nvSpPr>
          <p:spPr>
            <a:xfrm>
              <a:off x="1248229" y="0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2" name="矩形 191"/>
            <p:cNvSpPr/>
            <p:nvPr userDrawn="1"/>
          </p:nvSpPr>
          <p:spPr>
            <a:xfrm>
              <a:off x="1248229" y="208038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3" name="矩形 192"/>
            <p:cNvSpPr/>
            <p:nvPr userDrawn="1"/>
          </p:nvSpPr>
          <p:spPr>
            <a:xfrm>
              <a:off x="1248229" y="416077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4" name="矩形 193"/>
            <p:cNvSpPr/>
            <p:nvPr userDrawn="1"/>
          </p:nvSpPr>
          <p:spPr>
            <a:xfrm>
              <a:off x="1248229" y="624115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5" name="矩形 194"/>
            <p:cNvSpPr/>
            <p:nvPr userDrawn="1"/>
          </p:nvSpPr>
          <p:spPr>
            <a:xfrm>
              <a:off x="1248229" y="832153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6" name="矩形 195"/>
            <p:cNvSpPr/>
            <p:nvPr userDrawn="1"/>
          </p:nvSpPr>
          <p:spPr>
            <a:xfrm>
              <a:off x="1248229" y="1040191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7" name="组 196"/>
          <p:cNvGrpSpPr/>
          <p:nvPr userDrawn="1"/>
        </p:nvGrpSpPr>
        <p:grpSpPr>
          <a:xfrm>
            <a:off x="6098992" y="7665"/>
            <a:ext cx="1030411" cy="1030411"/>
            <a:chOff x="2496456" y="-1"/>
            <a:chExt cx="1262899" cy="1262899"/>
          </a:xfrm>
        </p:grpSpPr>
        <p:sp>
          <p:nvSpPr>
            <p:cNvPr id="198" name="直角三角形 197"/>
            <p:cNvSpPr/>
            <p:nvPr userDrawn="1"/>
          </p:nvSpPr>
          <p:spPr>
            <a:xfrm>
              <a:off x="2496458" y="0"/>
              <a:ext cx="1248229" cy="1248229"/>
            </a:xfrm>
            <a:prstGeom prst="rt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9" name="直角三角形 198"/>
            <p:cNvSpPr/>
            <p:nvPr userDrawn="1"/>
          </p:nvSpPr>
          <p:spPr>
            <a:xfrm rot="10800000">
              <a:off x="2496456" y="-1"/>
              <a:ext cx="1262899" cy="1262899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00" name="组 199"/>
          <p:cNvGrpSpPr/>
          <p:nvPr userDrawn="1"/>
        </p:nvGrpSpPr>
        <p:grpSpPr>
          <a:xfrm>
            <a:off x="5080551" y="1006695"/>
            <a:ext cx="1018432" cy="1018432"/>
            <a:chOff x="1248227" y="1248229"/>
            <a:chExt cx="1248229" cy="1248229"/>
          </a:xfrm>
        </p:grpSpPr>
        <p:sp>
          <p:nvSpPr>
            <p:cNvPr id="201" name="矩形 200"/>
            <p:cNvSpPr/>
            <p:nvPr userDrawn="1"/>
          </p:nvSpPr>
          <p:spPr>
            <a:xfrm>
              <a:off x="1248227" y="1248229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2" name="椭圆 201"/>
            <p:cNvSpPr/>
            <p:nvPr userDrawn="1"/>
          </p:nvSpPr>
          <p:spPr>
            <a:xfrm>
              <a:off x="1248227" y="1248229"/>
              <a:ext cx="1248229" cy="124822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03" name="组 202"/>
          <p:cNvGrpSpPr/>
          <p:nvPr userDrawn="1"/>
        </p:nvGrpSpPr>
        <p:grpSpPr>
          <a:xfrm rot="10800000">
            <a:off x="6098986" y="1006692"/>
            <a:ext cx="1030417" cy="1018436"/>
            <a:chOff x="5617024" y="653140"/>
            <a:chExt cx="2496460" cy="2467431"/>
          </a:xfrm>
        </p:grpSpPr>
        <p:grpSp>
          <p:nvGrpSpPr>
            <p:cNvPr id="204" name="组 203"/>
            <p:cNvGrpSpPr/>
            <p:nvPr userDrawn="1"/>
          </p:nvGrpSpPr>
          <p:grpSpPr>
            <a:xfrm>
              <a:off x="5617025" y="655563"/>
              <a:ext cx="1248230" cy="1248229"/>
              <a:chOff x="5617025" y="655563"/>
              <a:chExt cx="1248230" cy="1248229"/>
            </a:xfrm>
          </p:grpSpPr>
          <p:sp>
            <p:nvSpPr>
              <p:cNvPr id="214" name="直角三角形 213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5" name="直角三角形 214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5" name="组 204"/>
            <p:cNvGrpSpPr/>
            <p:nvPr userDrawn="1"/>
          </p:nvGrpSpPr>
          <p:grpSpPr>
            <a:xfrm>
              <a:off x="6865254" y="653140"/>
              <a:ext cx="1248230" cy="1248229"/>
              <a:chOff x="5617025" y="655563"/>
              <a:chExt cx="1248230" cy="1248229"/>
            </a:xfrm>
          </p:grpSpPr>
          <p:sp>
            <p:nvSpPr>
              <p:cNvPr id="212" name="直角三角形 211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直角三角形 212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6" name="组 205"/>
            <p:cNvGrpSpPr/>
            <p:nvPr userDrawn="1"/>
          </p:nvGrpSpPr>
          <p:grpSpPr>
            <a:xfrm>
              <a:off x="5617024" y="1872342"/>
              <a:ext cx="1248230" cy="1248229"/>
              <a:chOff x="5617025" y="655563"/>
              <a:chExt cx="1248230" cy="1248229"/>
            </a:xfrm>
          </p:grpSpPr>
          <p:sp>
            <p:nvSpPr>
              <p:cNvPr id="210" name="直角三角形 209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直角三角形 210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7" name="组 206"/>
            <p:cNvGrpSpPr/>
            <p:nvPr userDrawn="1"/>
          </p:nvGrpSpPr>
          <p:grpSpPr>
            <a:xfrm>
              <a:off x="6865253" y="1869919"/>
              <a:ext cx="1248230" cy="1248229"/>
              <a:chOff x="5617025" y="655563"/>
              <a:chExt cx="1248230" cy="1248229"/>
            </a:xfrm>
          </p:grpSpPr>
          <p:sp>
            <p:nvSpPr>
              <p:cNvPr id="208" name="直角三角形 207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9" name="直角三角形 208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58" name="文本占位符 258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6509994" y="2729354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59" name="文本占位符 258"/>
          <p:cNvSpPr>
            <a:spLocks noGrp="1"/>
          </p:cNvSpPr>
          <p:nvPr userDrawn="1">
            <p:ph type="body" sz="quarter" idx="12"/>
          </p:nvPr>
        </p:nvSpPr>
        <p:spPr>
          <a:xfrm>
            <a:off x="7477435" y="2729354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65" name="文本占位符 258"/>
          <p:cNvSpPr>
            <a:spLocks noGrp="1"/>
          </p:cNvSpPr>
          <p:nvPr userDrawn="1">
            <p:ph type="body" sz="quarter" idx="17" hasCustomPrompt="1"/>
          </p:nvPr>
        </p:nvSpPr>
        <p:spPr>
          <a:xfrm>
            <a:off x="781662" y="3911345"/>
            <a:ext cx="3726558" cy="8403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64" name="文本占位符 258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509994" y="3433580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5" name="文本占位符 258"/>
          <p:cNvSpPr>
            <a:spLocks noGrp="1"/>
          </p:cNvSpPr>
          <p:nvPr userDrawn="1">
            <p:ph type="body" sz="quarter" idx="19"/>
          </p:nvPr>
        </p:nvSpPr>
        <p:spPr>
          <a:xfrm>
            <a:off x="7477435" y="3433580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66" name="文本占位符 258"/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6509994" y="4137806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7" name="文本占位符 258"/>
          <p:cNvSpPr>
            <a:spLocks noGrp="1"/>
          </p:cNvSpPr>
          <p:nvPr userDrawn="1">
            <p:ph type="body" sz="quarter" idx="21"/>
          </p:nvPr>
        </p:nvSpPr>
        <p:spPr>
          <a:xfrm>
            <a:off x="7477435" y="4137806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68" name="文本占位符 258"/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6509994" y="4842032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9" name="文本占位符 258"/>
          <p:cNvSpPr>
            <a:spLocks noGrp="1"/>
          </p:cNvSpPr>
          <p:nvPr userDrawn="1">
            <p:ph type="body" sz="quarter" idx="23"/>
          </p:nvPr>
        </p:nvSpPr>
        <p:spPr>
          <a:xfrm>
            <a:off x="7477435" y="4842032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0" name="文本占位符 258"/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6507752" y="5546258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71" name="文本占位符 258"/>
          <p:cNvSpPr>
            <a:spLocks noGrp="1"/>
          </p:cNvSpPr>
          <p:nvPr userDrawn="1">
            <p:ph type="body" sz="quarter" idx="25"/>
          </p:nvPr>
        </p:nvSpPr>
        <p:spPr>
          <a:xfrm>
            <a:off x="7475193" y="5546258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_六项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组 259"/>
          <p:cNvGrpSpPr/>
          <p:nvPr userDrawn="1"/>
        </p:nvGrpSpPr>
        <p:grpSpPr>
          <a:xfrm>
            <a:off x="-2" y="-9286"/>
            <a:ext cx="12192001" cy="2066798"/>
            <a:chOff x="-1" y="-9286"/>
            <a:chExt cx="11812890" cy="2002531"/>
          </a:xfrm>
        </p:grpSpPr>
        <p:grpSp>
          <p:nvGrpSpPr>
            <p:cNvPr id="2" name="组 1"/>
            <p:cNvGrpSpPr/>
            <p:nvPr userDrawn="1"/>
          </p:nvGrpSpPr>
          <p:grpSpPr>
            <a:xfrm>
              <a:off x="986771" y="281"/>
              <a:ext cx="986772" cy="986772"/>
              <a:chOff x="1248229" y="0"/>
              <a:chExt cx="1248229" cy="1248229"/>
            </a:xfrm>
          </p:grpSpPr>
          <p:sp>
            <p:nvSpPr>
              <p:cNvPr id="3" name="矩形 2"/>
              <p:cNvSpPr/>
              <p:nvPr userDrawn="1"/>
            </p:nvSpPr>
            <p:spPr>
              <a:xfrm>
                <a:off x="1248229" y="0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" name="矩形 3"/>
              <p:cNvSpPr/>
              <p:nvPr userDrawn="1"/>
            </p:nvSpPr>
            <p:spPr>
              <a:xfrm>
                <a:off x="1248229" y="208038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" name="矩形 4"/>
              <p:cNvSpPr/>
              <p:nvPr userDrawn="1"/>
            </p:nvSpPr>
            <p:spPr>
              <a:xfrm>
                <a:off x="1248229" y="416077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矩形 5"/>
              <p:cNvSpPr/>
              <p:nvPr userDrawn="1"/>
            </p:nvSpPr>
            <p:spPr>
              <a:xfrm>
                <a:off x="1248229" y="624115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" name="矩形 6"/>
              <p:cNvSpPr/>
              <p:nvPr userDrawn="1"/>
            </p:nvSpPr>
            <p:spPr>
              <a:xfrm>
                <a:off x="1248229" y="832153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矩形 7"/>
              <p:cNvSpPr/>
              <p:nvPr userDrawn="1"/>
            </p:nvSpPr>
            <p:spPr>
              <a:xfrm>
                <a:off x="1248229" y="1040191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" name="组 8"/>
            <p:cNvGrpSpPr/>
            <p:nvPr userDrawn="1"/>
          </p:nvGrpSpPr>
          <p:grpSpPr>
            <a:xfrm>
              <a:off x="1973542" y="280"/>
              <a:ext cx="998370" cy="998370"/>
              <a:chOff x="2496456" y="-1"/>
              <a:chExt cx="1262899" cy="1262899"/>
            </a:xfrm>
          </p:grpSpPr>
          <p:sp>
            <p:nvSpPr>
              <p:cNvPr id="10" name="直角三角形 9"/>
              <p:cNvSpPr/>
              <p:nvPr userDrawn="1"/>
            </p:nvSpPr>
            <p:spPr>
              <a:xfrm>
                <a:off x="2496458" y="0"/>
                <a:ext cx="1248229" cy="1248229"/>
              </a:xfrm>
              <a:prstGeom prst="rtTriangl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" name="直角三角形 10"/>
              <p:cNvSpPr/>
              <p:nvPr userDrawn="1"/>
            </p:nvSpPr>
            <p:spPr>
              <a:xfrm rot="10800000">
                <a:off x="2496456" y="-1"/>
                <a:ext cx="1262899" cy="126289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2" name="组 11"/>
            <p:cNvGrpSpPr/>
            <p:nvPr userDrawn="1"/>
          </p:nvGrpSpPr>
          <p:grpSpPr>
            <a:xfrm>
              <a:off x="986770" y="968245"/>
              <a:ext cx="986764" cy="986764"/>
              <a:chOff x="1248227" y="1248229"/>
              <a:chExt cx="1248229" cy="1248229"/>
            </a:xfrm>
          </p:grpSpPr>
          <p:sp>
            <p:nvSpPr>
              <p:cNvPr id="13" name="矩形 12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" name="椭圆 13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" name="组 14"/>
            <p:cNvGrpSpPr/>
            <p:nvPr userDrawn="1"/>
          </p:nvGrpSpPr>
          <p:grpSpPr>
            <a:xfrm>
              <a:off x="-1" y="968244"/>
              <a:ext cx="986772" cy="986773"/>
              <a:chOff x="0" y="1248227"/>
              <a:chExt cx="1248229" cy="1248230"/>
            </a:xfrm>
          </p:grpSpPr>
          <p:sp>
            <p:nvSpPr>
              <p:cNvPr id="16" name="矩形 15"/>
              <p:cNvSpPr/>
              <p:nvPr userDrawn="1"/>
            </p:nvSpPr>
            <p:spPr>
              <a:xfrm>
                <a:off x="0" y="1248228"/>
                <a:ext cx="1248229" cy="1248229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三角形 16"/>
              <p:cNvSpPr/>
              <p:nvPr userDrawn="1"/>
            </p:nvSpPr>
            <p:spPr>
              <a:xfrm>
                <a:off x="0" y="1248227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三角形 17"/>
              <p:cNvSpPr/>
              <p:nvPr userDrawn="1"/>
            </p:nvSpPr>
            <p:spPr>
              <a:xfrm>
                <a:off x="1" y="1872342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" name="组 18"/>
            <p:cNvGrpSpPr/>
            <p:nvPr userDrawn="1"/>
          </p:nvGrpSpPr>
          <p:grpSpPr>
            <a:xfrm>
              <a:off x="-1" y="281"/>
              <a:ext cx="986773" cy="986772"/>
              <a:chOff x="0" y="0"/>
              <a:chExt cx="1248230" cy="1248229"/>
            </a:xfrm>
          </p:grpSpPr>
          <p:sp>
            <p:nvSpPr>
              <p:cNvPr id="20" name="矩形 19"/>
              <p:cNvSpPr/>
              <p:nvPr userDrawn="1"/>
            </p:nvSpPr>
            <p:spPr>
              <a:xfrm>
                <a:off x="0" y="0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" name="矩形 20"/>
              <p:cNvSpPr/>
              <p:nvPr userDrawn="1"/>
            </p:nvSpPr>
            <p:spPr>
              <a:xfrm rot="5400000">
                <a:off x="520096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2" name="矩形 21"/>
              <p:cNvSpPr/>
              <p:nvPr userDrawn="1"/>
            </p:nvSpPr>
            <p:spPr>
              <a:xfrm rot="5400000">
                <a:off x="312058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" name="矩形 22"/>
              <p:cNvSpPr/>
              <p:nvPr userDrawn="1"/>
            </p:nvSpPr>
            <p:spPr>
              <a:xfrm rot="5400000">
                <a:off x="104019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矩形 23"/>
              <p:cNvSpPr/>
              <p:nvPr userDrawn="1"/>
            </p:nvSpPr>
            <p:spPr>
              <a:xfrm rot="5400000">
                <a:off x="-104019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" name="矩形 24"/>
              <p:cNvSpPr/>
              <p:nvPr userDrawn="1"/>
            </p:nvSpPr>
            <p:spPr>
              <a:xfrm rot="5400000">
                <a:off x="-312057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矩形 25"/>
              <p:cNvSpPr/>
              <p:nvPr userDrawn="1"/>
            </p:nvSpPr>
            <p:spPr>
              <a:xfrm rot="5400000">
                <a:off x="-520095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7" name="组 26"/>
            <p:cNvGrpSpPr/>
            <p:nvPr userDrawn="1"/>
          </p:nvGrpSpPr>
          <p:grpSpPr>
            <a:xfrm rot="10800000">
              <a:off x="1973537" y="968242"/>
              <a:ext cx="998376" cy="986768"/>
              <a:chOff x="5617024" y="653140"/>
              <a:chExt cx="2496460" cy="2467431"/>
            </a:xfrm>
          </p:grpSpPr>
          <p:grpSp>
            <p:nvGrpSpPr>
              <p:cNvPr id="28" name="组 27"/>
              <p:cNvGrpSpPr/>
              <p:nvPr userDrawn="1"/>
            </p:nvGrpSpPr>
            <p:grpSpPr>
              <a:xfrm>
                <a:off x="5617025" y="655563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8" name="直角三角形 37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9" name="直角三角形 38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9" name="组 28"/>
              <p:cNvGrpSpPr/>
              <p:nvPr userDrawn="1"/>
            </p:nvGrpSpPr>
            <p:grpSpPr>
              <a:xfrm>
                <a:off x="6865254" y="653140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6" name="直角三角形 35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7" name="直角三角形 36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0" name="组 29"/>
              <p:cNvGrpSpPr/>
              <p:nvPr userDrawn="1"/>
            </p:nvGrpSpPr>
            <p:grpSpPr>
              <a:xfrm>
                <a:off x="5617024" y="1872342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4" name="直角三角形 33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5" name="直角三角形 34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31" name="组 30"/>
              <p:cNvGrpSpPr/>
              <p:nvPr userDrawn="1"/>
            </p:nvGrpSpPr>
            <p:grpSpPr>
              <a:xfrm>
                <a:off x="6865253" y="1869919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32" name="直角三角形 31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33" name="直角三角形 32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40" name="组 39"/>
            <p:cNvGrpSpPr/>
            <p:nvPr userDrawn="1"/>
          </p:nvGrpSpPr>
          <p:grpSpPr>
            <a:xfrm>
              <a:off x="2971911" y="281"/>
              <a:ext cx="986772" cy="986772"/>
              <a:chOff x="3725324" y="1238432"/>
              <a:chExt cx="1248229" cy="1248229"/>
            </a:xfrm>
          </p:grpSpPr>
          <p:sp>
            <p:nvSpPr>
              <p:cNvPr id="41" name="矩形 40"/>
              <p:cNvSpPr/>
              <p:nvPr userDrawn="1"/>
            </p:nvSpPr>
            <p:spPr>
              <a:xfrm>
                <a:off x="3725324" y="1238432"/>
                <a:ext cx="1248229" cy="20803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矩形 41"/>
              <p:cNvSpPr/>
              <p:nvPr userDrawn="1"/>
            </p:nvSpPr>
            <p:spPr>
              <a:xfrm>
                <a:off x="3725324" y="1446470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矩形 42"/>
              <p:cNvSpPr/>
              <p:nvPr userDrawn="1"/>
            </p:nvSpPr>
            <p:spPr>
              <a:xfrm>
                <a:off x="3725324" y="1654509"/>
                <a:ext cx="1248229" cy="20803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矩形 43"/>
              <p:cNvSpPr/>
              <p:nvPr userDrawn="1"/>
            </p:nvSpPr>
            <p:spPr>
              <a:xfrm>
                <a:off x="3725324" y="1862547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5" name="矩形 44"/>
              <p:cNvSpPr/>
              <p:nvPr userDrawn="1"/>
            </p:nvSpPr>
            <p:spPr>
              <a:xfrm>
                <a:off x="3725324" y="2070585"/>
                <a:ext cx="1248229" cy="208038"/>
              </a:xfrm>
              <a:prstGeom prst="rect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6" name="矩形 45"/>
              <p:cNvSpPr/>
              <p:nvPr userDrawn="1"/>
            </p:nvSpPr>
            <p:spPr>
              <a:xfrm>
                <a:off x="3725324" y="2278623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7" name="组 46"/>
            <p:cNvGrpSpPr/>
            <p:nvPr userDrawn="1"/>
          </p:nvGrpSpPr>
          <p:grpSpPr>
            <a:xfrm rot="5400000">
              <a:off x="2971908" y="973063"/>
              <a:ext cx="986772" cy="986773"/>
              <a:chOff x="0" y="1248227"/>
              <a:chExt cx="1248229" cy="1248230"/>
            </a:xfrm>
          </p:grpSpPr>
          <p:sp>
            <p:nvSpPr>
              <p:cNvPr id="48" name="矩形 47"/>
              <p:cNvSpPr/>
              <p:nvPr userDrawn="1"/>
            </p:nvSpPr>
            <p:spPr>
              <a:xfrm>
                <a:off x="0" y="1248228"/>
                <a:ext cx="1248229" cy="124822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9" name="三角形 48"/>
              <p:cNvSpPr/>
              <p:nvPr userDrawn="1"/>
            </p:nvSpPr>
            <p:spPr>
              <a:xfrm>
                <a:off x="0" y="1248227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0" name="三角形 49"/>
              <p:cNvSpPr/>
              <p:nvPr userDrawn="1"/>
            </p:nvSpPr>
            <p:spPr>
              <a:xfrm>
                <a:off x="1" y="1872342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51" name="组 50"/>
            <p:cNvGrpSpPr/>
            <p:nvPr userDrawn="1"/>
          </p:nvGrpSpPr>
          <p:grpSpPr>
            <a:xfrm>
              <a:off x="6883615" y="7136"/>
              <a:ext cx="986772" cy="986772"/>
              <a:chOff x="2336" y="2502549"/>
              <a:chExt cx="1248229" cy="1248229"/>
            </a:xfrm>
          </p:grpSpPr>
          <p:sp>
            <p:nvSpPr>
              <p:cNvPr id="52" name="矩形 51"/>
              <p:cNvSpPr/>
              <p:nvPr userDrawn="1"/>
            </p:nvSpPr>
            <p:spPr>
              <a:xfrm rot="5400000">
                <a:off x="2336" y="2502549"/>
                <a:ext cx="1248229" cy="124822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3" name="组 52"/>
              <p:cNvGrpSpPr/>
              <p:nvPr userDrawn="1"/>
            </p:nvGrpSpPr>
            <p:grpSpPr>
              <a:xfrm>
                <a:off x="179050" y="2677296"/>
                <a:ext cx="894800" cy="898734"/>
                <a:chOff x="208038" y="2761329"/>
                <a:chExt cx="894800" cy="89873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54" name="矩形 53"/>
                <p:cNvSpPr/>
                <p:nvPr userDrawn="1"/>
              </p:nvSpPr>
              <p:spPr>
                <a:xfrm rot="5400000">
                  <a:off x="743259" y="2767420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5" name="矩形 54"/>
                <p:cNvSpPr/>
                <p:nvPr userDrawn="1"/>
              </p:nvSpPr>
              <p:spPr>
                <a:xfrm rot="5400000">
                  <a:off x="208038" y="2761329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6" name="矩形 55"/>
                <p:cNvSpPr/>
                <p:nvPr userDrawn="1"/>
              </p:nvSpPr>
              <p:spPr>
                <a:xfrm rot="5400000">
                  <a:off x="743598" y="3300823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57" name="矩形 56"/>
                <p:cNvSpPr/>
                <p:nvPr userDrawn="1"/>
              </p:nvSpPr>
              <p:spPr>
                <a:xfrm rot="5400000">
                  <a:off x="208377" y="3294732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58" name="矩形 57"/>
            <p:cNvSpPr/>
            <p:nvPr userDrawn="1"/>
          </p:nvSpPr>
          <p:spPr>
            <a:xfrm>
              <a:off x="7868540" y="7143"/>
              <a:ext cx="986764" cy="9867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59" name="组 58"/>
            <p:cNvGrpSpPr/>
            <p:nvPr userDrawn="1"/>
          </p:nvGrpSpPr>
          <p:grpSpPr>
            <a:xfrm>
              <a:off x="9853677" y="959"/>
              <a:ext cx="986773" cy="992948"/>
              <a:chOff x="3759350" y="2494736"/>
              <a:chExt cx="1248230" cy="1256042"/>
            </a:xfrm>
          </p:grpSpPr>
          <p:sp>
            <p:nvSpPr>
              <p:cNvPr id="60" name="矩形 59"/>
              <p:cNvSpPr/>
              <p:nvPr userDrawn="1"/>
            </p:nvSpPr>
            <p:spPr>
              <a:xfrm>
                <a:off x="3759350" y="2494736"/>
                <a:ext cx="1248230" cy="1256042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1" name="组 60"/>
              <p:cNvGrpSpPr/>
              <p:nvPr userDrawn="1"/>
            </p:nvGrpSpPr>
            <p:grpSpPr>
              <a:xfrm>
                <a:off x="3774026" y="2495224"/>
                <a:ext cx="1233548" cy="1233548"/>
                <a:chOff x="3774026" y="2495224"/>
                <a:chExt cx="1189544" cy="1189544"/>
              </a:xfrm>
            </p:grpSpPr>
            <p:sp>
              <p:nvSpPr>
                <p:cNvPr id="62" name="椭圆 61"/>
                <p:cNvSpPr/>
                <p:nvPr userDrawn="1"/>
              </p:nvSpPr>
              <p:spPr>
                <a:xfrm>
                  <a:off x="3774026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3" name="椭圆 62"/>
                <p:cNvSpPr/>
                <p:nvPr userDrawn="1"/>
              </p:nvSpPr>
              <p:spPr>
                <a:xfrm>
                  <a:off x="4368798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4" name="椭圆 63"/>
                <p:cNvSpPr/>
                <p:nvPr userDrawn="1"/>
              </p:nvSpPr>
              <p:spPr>
                <a:xfrm>
                  <a:off x="3774026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5" name="椭圆 64"/>
                <p:cNvSpPr/>
                <p:nvPr userDrawn="1"/>
              </p:nvSpPr>
              <p:spPr>
                <a:xfrm>
                  <a:off x="4368798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66" name="组 65"/>
            <p:cNvGrpSpPr/>
            <p:nvPr userDrawn="1"/>
          </p:nvGrpSpPr>
          <p:grpSpPr>
            <a:xfrm>
              <a:off x="8861106" y="-9286"/>
              <a:ext cx="998370" cy="1006112"/>
              <a:chOff x="1886852" y="1870267"/>
              <a:chExt cx="951721" cy="959102"/>
            </a:xfrm>
          </p:grpSpPr>
          <p:sp>
            <p:nvSpPr>
              <p:cNvPr id="67" name="直角三角形 66"/>
              <p:cNvSpPr/>
              <p:nvPr userDrawn="1"/>
            </p:nvSpPr>
            <p:spPr>
              <a:xfrm rot="5400000">
                <a:off x="1886854" y="1888703"/>
                <a:ext cx="940666" cy="940666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8" name="直角三角形 67"/>
              <p:cNvSpPr/>
              <p:nvPr userDrawn="1"/>
            </p:nvSpPr>
            <p:spPr>
              <a:xfrm rot="16200000">
                <a:off x="1886852" y="1870267"/>
                <a:ext cx="951721" cy="95172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18" name="组 117"/>
            <p:cNvGrpSpPr/>
            <p:nvPr userDrawn="1"/>
          </p:nvGrpSpPr>
          <p:grpSpPr>
            <a:xfrm rot="10800000">
              <a:off x="9855716" y="990052"/>
              <a:ext cx="986772" cy="986772"/>
              <a:chOff x="2336" y="2502549"/>
              <a:chExt cx="1248229" cy="1248229"/>
            </a:xfrm>
          </p:grpSpPr>
          <p:sp>
            <p:nvSpPr>
              <p:cNvPr id="119" name="矩形 118"/>
              <p:cNvSpPr/>
              <p:nvPr userDrawn="1"/>
            </p:nvSpPr>
            <p:spPr>
              <a:xfrm rot="5400000">
                <a:off x="2336" y="2502549"/>
                <a:ext cx="1248229" cy="124822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0" name="组 119"/>
              <p:cNvGrpSpPr/>
              <p:nvPr userDrawn="1"/>
            </p:nvGrpSpPr>
            <p:grpSpPr>
              <a:xfrm>
                <a:off x="179050" y="2677296"/>
                <a:ext cx="894800" cy="898734"/>
                <a:chOff x="208038" y="2761329"/>
                <a:chExt cx="894800" cy="89873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21" name="矩形 120"/>
                <p:cNvSpPr/>
                <p:nvPr userDrawn="1"/>
              </p:nvSpPr>
              <p:spPr>
                <a:xfrm rot="5400000">
                  <a:off x="743259" y="2767420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2" name="矩形 121"/>
                <p:cNvSpPr/>
                <p:nvPr userDrawn="1"/>
              </p:nvSpPr>
              <p:spPr>
                <a:xfrm rot="5400000">
                  <a:off x="208038" y="2761329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3" name="矩形 122"/>
                <p:cNvSpPr/>
                <p:nvPr userDrawn="1"/>
              </p:nvSpPr>
              <p:spPr>
                <a:xfrm rot="5400000">
                  <a:off x="743598" y="3300823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24" name="矩形 123"/>
                <p:cNvSpPr/>
                <p:nvPr userDrawn="1"/>
              </p:nvSpPr>
              <p:spPr>
                <a:xfrm rot="5400000">
                  <a:off x="208377" y="3294732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sp>
          <p:nvSpPr>
            <p:cNvPr id="125" name="矩形 124"/>
            <p:cNvSpPr/>
            <p:nvPr userDrawn="1"/>
          </p:nvSpPr>
          <p:spPr>
            <a:xfrm rot="10800000">
              <a:off x="8870799" y="990052"/>
              <a:ext cx="986764" cy="986764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26" name="组 125"/>
            <p:cNvGrpSpPr/>
            <p:nvPr userDrawn="1"/>
          </p:nvGrpSpPr>
          <p:grpSpPr>
            <a:xfrm rot="10800000">
              <a:off x="6903583" y="990052"/>
              <a:ext cx="986773" cy="992948"/>
              <a:chOff x="3759350" y="2494736"/>
              <a:chExt cx="1248230" cy="1256042"/>
            </a:xfrm>
          </p:grpSpPr>
          <p:sp>
            <p:nvSpPr>
              <p:cNvPr id="127" name="矩形 126"/>
              <p:cNvSpPr/>
              <p:nvPr userDrawn="1"/>
            </p:nvSpPr>
            <p:spPr>
              <a:xfrm>
                <a:off x="3759350" y="2494736"/>
                <a:ext cx="1248230" cy="1256042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8" name="组 127"/>
              <p:cNvGrpSpPr/>
              <p:nvPr userDrawn="1"/>
            </p:nvGrpSpPr>
            <p:grpSpPr>
              <a:xfrm>
                <a:off x="3774026" y="2495224"/>
                <a:ext cx="1233548" cy="1233548"/>
                <a:chOff x="3774026" y="2495224"/>
                <a:chExt cx="1189544" cy="1189544"/>
              </a:xfrm>
            </p:grpSpPr>
            <p:sp>
              <p:nvSpPr>
                <p:cNvPr id="129" name="椭圆 128"/>
                <p:cNvSpPr/>
                <p:nvPr userDrawn="1"/>
              </p:nvSpPr>
              <p:spPr>
                <a:xfrm>
                  <a:off x="3774026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0" name="椭圆 129"/>
                <p:cNvSpPr/>
                <p:nvPr userDrawn="1"/>
              </p:nvSpPr>
              <p:spPr>
                <a:xfrm>
                  <a:off x="4368798" y="2495224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1" name="椭圆 130"/>
                <p:cNvSpPr/>
                <p:nvPr userDrawn="1"/>
              </p:nvSpPr>
              <p:spPr>
                <a:xfrm>
                  <a:off x="3774026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椭圆 131"/>
                <p:cNvSpPr/>
                <p:nvPr userDrawn="1"/>
              </p:nvSpPr>
              <p:spPr>
                <a:xfrm>
                  <a:off x="4368798" y="3089996"/>
                  <a:ext cx="594772" cy="594772"/>
                </a:xfrm>
                <a:prstGeom prst="ellipse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33" name="组 132"/>
            <p:cNvGrpSpPr/>
            <p:nvPr userDrawn="1"/>
          </p:nvGrpSpPr>
          <p:grpSpPr>
            <a:xfrm rot="10800000">
              <a:off x="7885435" y="987133"/>
              <a:ext cx="998370" cy="1006112"/>
              <a:chOff x="1886852" y="1870267"/>
              <a:chExt cx="951721" cy="959102"/>
            </a:xfrm>
          </p:grpSpPr>
          <p:sp>
            <p:nvSpPr>
              <p:cNvPr id="134" name="直角三角形 133"/>
              <p:cNvSpPr/>
              <p:nvPr userDrawn="1"/>
            </p:nvSpPr>
            <p:spPr>
              <a:xfrm rot="5400000">
                <a:off x="1886854" y="1888703"/>
                <a:ext cx="940666" cy="940666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5" name="直角三角形 134"/>
              <p:cNvSpPr/>
              <p:nvPr userDrawn="1"/>
            </p:nvSpPr>
            <p:spPr>
              <a:xfrm rot="16200000">
                <a:off x="1886852" y="1870267"/>
                <a:ext cx="951721" cy="95172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6" name="组 135"/>
            <p:cNvGrpSpPr/>
            <p:nvPr userDrawn="1"/>
          </p:nvGrpSpPr>
          <p:grpSpPr>
            <a:xfrm rot="10800000">
              <a:off x="3950148" y="-5731"/>
              <a:ext cx="998370" cy="1006112"/>
              <a:chOff x="1886852" y="1870267"/>
              <a:chExt cx="951721" cy="959102"/>
            </a:xfrm>
          </p:grpSpPr>
          <p:sp>
            <p:nvSpPr>
              <p:cNvPr id="137" name="直角三角形 136"/>
              <p:cNvSpPr/>
              <p:nvPr userDrawn="1"/>
            </p:nvSpPr>
            <p:spPr>
              <a:xfrm rot="5400000">
                <a:off x="1886854" y="1888703"/>
                <a:ext cx="940666" cy="940666"/>
              </a:xfrm>
              <a:prstGeom prst="rt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直角三角形 137"/>
              <p:cNvSpPr/>
              <p:nvPr userDrawn="1"/>
            </p:nvSpPr>
            <p:spPr>
              <a:xfrm rot="16200000">
                <a:off x="1886852" y="1870267"/>
                <a:ext cx="951721" cy="951721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39" name="组 138"/>
            <p:cNvGrpSpPr/>
            <p:nvPr userDrawn="1"/>
          </p:nvGrpSpPr>
          <p:grpSpPr>
            <a:xfrm rot="10800000">
              <a:off x="3944345" y="975982"/>
              <a:ext cx="986772" cy="986772"/>
              <a:chOff x="2336" y="2502549"/>
              <a:chExt cx="1248229" cy="1248229"/>
            </a:xfrm>
          </p:grpSpPr>
          <p:sp>
            <p:nvSpPr>
              <p:cNvPr id="140" name="矩形 139"/>
              <p:cNvSpPr/>
              <p:nvPr userDrawn="1"/>
            </p:nvSpPr>
            <p:spPr>
              <a:xfrm rot="5400000">
                <a:off x="2336" y="2502549"/>
                <a:ext cx="1248229" cy="1248229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41" name="组 140"/>
              <p:cNvGrpSpPr/>
              <p:nvPr userDrawn="1"/>
            </p:nvGrpSpPr>
            <p:grpSpPr>
              <a:xfrm>
                <a:off x="179050" y="2677296"/>
                <a:ext cx="894800" cy="898734"/>
                <a:chOff x="208038" y="2761329"/>
                <a:chExt cx="894800" cy="898734"/>
              </a:xfrm>
              <a:solidFill>
                <a:schemeClr val="accent1">
                  <a:lumMod val="20000"/>
                  <a:lumOff val="80000"/>
                </a:schemeClr>
              </a:solidFill>
            </p:grpSpPr>
            <p:sp>
              <p:nvSpPr>
                <p:cNvPr id="142" name="矩形 141"/>
                <p:cNvSpPr/>
                <p:nvPr userDrawn="1"/>
              </p:nvSpPr>
              <p:spPr>
                <a:xfrm rot="5400000">
                  <a:off x="743259" y="2767420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3" name="矩形 142"/>
                <p:cNvSpPr/>
                <p:nvPr userDrawn="1"/>
              </p:nvSpPr>
              <p:spPr>
                <a:xfrm rot="5400000">
                  <a:off x="208038" y="2761329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4" name="矩形 143"/>
                <p:cNvSpPr/>
                <p:nvPr userDrawn="1"/>
              </p:nvSpPr>
              <p:spPr>
                <a:xfrm rot="5400000">
                  <a:off x="743598" y="3300823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5" name="矩形 144"/>
                <p:cNvSpPr/>
                <p:nvPr userDrawn="1"/>
              </p:nvSpPr>
              <p:spPr>
                <a:xfrm rot="5400000">
                  <a:off x="208377" y="3294732"/>
                  <a:ext cx="359240" cy="359240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  <p:grpSp>
          <p:nvGrpSpPr>
            <p:cNvPr id="146" name="组 145"/>
            <p:cNvGrpSpPr/>
            <p:nvPr userDrawn="1"/>
          </p:nvGrpSpPr>
          <p:grpSpPr>
            <a:xfrm rot="16200000">
              <a:off x="10826116" y="959"/>
              <a:ext cx="986772" cy="986773"/>
              <a:chOff x="0" y="1248227"/>
              <a:chExt cx="1248229" cy="1248230"/>
            </a:xfrm>
          </p:grpSpPr>
          <p:sp>
            <p:nvSpPr>
              <p:cNvPr id="147" name="矩形 146"/>
              <p:cNvSpPr/>
              <p:nvPr userDrawn="1"/>
            </p:nvSpPr>
            <p:spPr>
              <a:xfrm>
                <a:off x="0" y="1248228"/>
                <a:ext cx="1248229" cy="1248229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8" name="三角形 147"/>
              <p:cNvSpPr/>
              <p:nvPr userDrawn="1"/>
            </p:nvSpPr>
            <p:spPr>
              <a:xfrm>
                <a:off x="0" y="1248227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9" name="三角形 148"/>
              <p:cNvSpPr/>
              <p:nvPr userDrawn="1"/>
            </p:nvSpPr>
            <p:spPr>
              <a:xfrm>
                <a:off x="1" y="1872342"/>
                <a:ext cx="1248225" cy="624115"/>
              </a:xfrm>
              <a:prstGeom prst="triangle">
                <a:avLst/>
              </a:pr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0" name="组 149"/>
            <p:cNvGrpSpPr/>
            <p:nvPr userDrawn="1"/>
          </p:nvGrpSpPr>
          <p:grpSpPr>
            <a:xfrm rot="10800000">
              <a:off x="10826116" y="990052"/>
              <a:ext cx="986773" cy="986772"/>
              <a:chOff x="0" y="0"/>
              <a:chExt cx="1248230" cy="1248229"/>
            </a:xfrm>
          </p:grpSpPr>
          <p:sp>
            <p:nvSpPr>
              <p:cNvPr id="151" name="矩形 150"/>
              <p:cNvSpPr/>
              <p:nvPr userDrawn="1"/>
            </p:nvSpPr>
            <p:spPr>
              <a:xfrm>
                <a:off x="0" y="0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2" name="矩形 151"/>
              <p:cNvSpPr/>
              <p:nvPr userDrawn="1"/>
            </p:nvSpPr>
            <p:spPr>
              <a:xfrm rot="5400000">
                <a:off x="520096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3" name="矩形 152"/>
              <p:cNvSpPr/>
              <p:nvPr userDrawn="1"/>
            </p:nvSpPr>
            <p:spPr>
              <a:xfrm rot="5400000">
                <a:off x="312058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4" name="矩形 153"/>
              <p:cNvSpPr/>
              <p:nvPr userDrawn="1"/>
            </p:nvSpPr>
            <p:spPr>
              <a:xfrm rot="5400000">
                <a:off x="104019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5" name="矩形 154"/>
              <p:cNvSpPr/>
              <p:nvPr userDrawn="1"/>
            </p:nvSpPr>
            <p:spPr>
              <a:xfrm rot="5400000">
                <a:off x="-104019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6" name="矩形 155"/>
              <p:cNvSpPr/>
              <p:nvPr userDrawn="1"/>
            </p:nvSpPr>
            <p:spPr>
              <a:xfrm rot="5400000">
                <a:off x="-312057" y="520096"/>
                <a:ext cx="1248229" cy="208038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矩形 156"/>
              <p:cNvSpPr/>
              <p:nvPr userDrawn="1"/>
            </p:nvSpPr>
            <p:spPr>
              <a:xfrm rot="5400000">
                <a:off x="-520095" y="520096"/>
                <a:ext cx="1248229" cy="208038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0" name="组 189"/>
            <p:cNvGrpSpPr/>
            <p:nvPr userDrawn="1"/>
          </p:nvGrpSpPr>
          <p:grpSpPr>
            <a:xfrm>
              <a:off x="4922573" y="7139"/>
              <a:ext cx="986772" cy="986772"/>
              <a:chOff x="1248229" y="0"/>
              <a:chExt cx="1248229" cy="1248229"/>
            </a:xfrm>
          </p:grpSpPr>
          <p:sp>
            <p:nvSpPr>
              <p:cNvPr id="191" name="矩形 190"/>
              <p:cNvSpPr/>
              <p:nvPr userDrawn="1"/>
            </p:nvSpPr>
            <p:spPr>
              <a:xfrm>
                <a:off x="1248229" y="0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2" name="矩形 191"/>
              <p:cNvSpPr/>
              <p:nvPr userDrawn="1"/>
            </p:nvSpPr>
            <p:spPr>
              <a:xfrm>
                <a:off x="1248229" y="208038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3" name="矩形 192"/>
              <p:cNvSpPr/>
              <p:nvPr userDrawn="1"/>
            </p:nvSpPr>
            <p:spPr>
              <a:xfrm>
                <a:off x="1248229" y="416077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4" name="矩形 193"/>
              <p:cNvSpPr/>
              <p:nvPr userDrawn="1"/>
            </p:nvSpPr>
            <p:spPr>
              <a:xfrm>
                <a:off x="1248229" y="624115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5" name="矩形 194"/>
              <p:cNvSpPr/>
              <p:nvPr userDrawn="1"/>
            </p:nvSpPr>
            <p:spPr>
              <a:xfrm>
                <a:off x="1248229" y="832153"/>
                <a:ext cx="1248229" cy="208038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6" name="矩形 195"/>
              <p:cNvSpPr/>
              <p:nvPr userDrawn="1"/>
            </p:nvSpPr>
            <p:spPr>
              <a:xfrm>
                <a:off x="1248229" y="1040191"/>
                <a:ext cx="1248229" cy="2080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7" name="组 196"/>
            <p:cNvGrpSpPr/>
            <p:nvPr userDrawn="1"/>
          </p:nvGrpSpPr>
          <p:grpSpPr>
            <a:xfrm>
              <a:off x="5909344" y="7138"/>
              <a:ext cx="998370" cy="998370"/>
              <a:chOff x="2496456" y="-1"/>
              <a:chExt cx="1262899" cy="1262899"/>
            </a:xfrm>
          </p:grpSpPr>
          <p:sp>
            <p:nvSpPr>
              <p:cNvPr id="198" name="直角三角形 197"/>
              <p:cNvSpPr/>
              <p:nvPr userDrawn="1"/>
            </p:nvSpPr>
            <p:spPr>
              <a:xfrm>
                <a:off x="2496458" y="0"/>
                <a:ext cx="1248229" cy="1248229"/>
              </a:xfrm>
              <a:prstGeom prst="rtTriangle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直角三角形 198"/>
              <p:cNvSpPr/>
              <p:nvPr userDrawn="1"/>
            </p:nvSpPr>
            <p:spPr>
              <a:xfrm rot="10800000">
                <a:off x="2496456" y="-1"/>
                <a:ext cx="1262899" cy="126289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0" name="组 199"/>
            <p:cNvGrpSpPr/>
            <p:nvPr userDrawn="1"/>
          </p:nvGrpSpPr>
          <p:grpSpPr>
            <a:xfrm>
              <a:off x="4922572" y="975103"/>
              <a:ext cx="986764" cy="986764"/>
              <a:chOff x="1248227" y="1248229"/>
              <a:chExt cx="1248229" cy="1248229"/>
            </a:xfrm>
          </p:grpSpPr>
          <p:sp>
            <p:nvSpPr>
              <p:cNvPr id="201" name="矩形 200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rect">
                <a:avLst/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2" name="椭圆 201"/>
              <p:cNvSpPr/>
              <p:nvPr userDrawn="1"/>
            </p:nvSpPr>
            <p:spPr>
              <a:xfrm>
                <a:off x="1248227" y="1248229"/>
                <a:ext cx="1248229" cy="1248229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3" name="组 202"/>
            <p:cNvGrpSpPr/>
            <p:nvPr userDrawn="1"/>
          </p:nvGrpSpPr>
          <p:grpSpPr>
            <a:xfrm rot="10800000">
              <a:off x="5909339" y="975100"/>
              <a:ext cx="998376" cy="986768"/>
              <a:chOff x="5617024" y="653140"/>
              <a:chExt cx="2496460" cy="2467431"/>
            </a:xfrm>
          </p:grpSpPr>
          <p:grpSp>
            <p:nvGrpSpPr>
              <p:cNvPr id="204" name="组 203"/>
              <p:cNvGrpSpPr/>
              <p:nvPr userDrawn="1"/>
            </p:nvGrpSpPr>
            <p:grpSpPr>
              <a:xfrm>
                <a:off x="5617025" y="655563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14" name="直角三角形 213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5" name="直角三角形 214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05" name="组 204"/>
              <p:cNvGrpSpPr/>
              <p:nvPr userDrawn="1"/>
            </p:nvGrpSpPr>
            <p:grpSpPr>
              <a:xfrm>
                <a:off x="6865254" y="653140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12" name="直角三角形 211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3" name="直角三角形 212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06" name="组 205"/>
              <p:cNvGrpSpPr/>
              <p:nvPr userDrawn="1"/>
            </p:nvGrpSpPr>
            <p:grpSpPr>
              <a:xfrm>
                <a:off x="5617024" y="1872342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10" name="直角三角形 209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11" name="直角三角形 210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  <p:grpSp>
            <p:nvGrpSpPr>
              <p:cNvPr id="207" name="组 206"/>
              <p:cNvGrpSpPr/>
              <p:nvPr userDrawn="1"/>
            </p:nvGrpSpPr>
            <p:grpSpPr>
              <a:xfrm>
                <a:off x="6865253" y="1869919"/>
                <a:ext cx="1248230" cy="1248229"/>
                <a:chOff x="5617025" y="655563"/>
                <a:chExt cx="1248230" cy="1248229"/>
              </a:xfrm>
            </p:grpSpPr>
            <p:sp>
              <p:nvSpPr>
                <p:cNvPr id="208" name="直角三角形 207"/>
                <p:cNvSpPr/>
                <p:nvPr userDrawn="1"/>
              </p:nvSpPr>
              <p:spPr>
                <a:xfrm>
                  <a:off x="5617026" y="655563"/>
                  <a:ext cx="1248229" cy="1248229"/>
                </a:xfrm>
                <a:prstGeom prst="rtTriangl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209" name="直角三角形 208"/>
                <p:cNvSpPr/>
                <p:nvPr userDrawn="1"/>
              </p:nvSpPr>
              <p:spPr>
                <a:xfrm rot="10800000">
                  <a:off x="5617025" y="655563"/>
                  <a:ext cx="1248229" cy="1248229"/>
                </a:xfrm>
                <a:prstGeom prst="rtTriangl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noAutofit/>
                </a:bodyPr>
                <a:lstStyle/>
                <a:p>
                  <a:pPr algn="ctr"/>
                  <a:endParaRPr kumimoji="1" lang="zh-CN" altLang="en-US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sp>
        <p:nvSpPr>
          <p:cNvPr id="258" name="文本占位符 258"/>
          <p:cNvSpPr>
            <a:spLocks noGrp="1"/>
          </p:cNvSpPr>
          <p:nvPr>
            <p:ph type="body" sz="quarter" idx="11" hasCustomPrompt="1"/>
          </p:nvPr>
        </p:nvSpPr>
        <p:spPr>
          <a:xfrm>
            <a:off x="6509994" y="2466824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59" name="文本占位符 258"/>
          <p:cNvSpPr>
            <a:spLocks noGrp="1"/>
          </p:cNvSpPr>
          <p:nvPr>
            <p:ph type="body" sz="quarter" idx="12"/>
          </p:nvPr>
        </p:nvSpPr>
        <p:spPr>
          <a:xfrm>
            <a:off x="7477435" y="2466824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265" name="文本占位符 258"/>
          <p:cNvSpPr>
            <a:spLocks noGrp="1"/>
          </p:cNvSpPr>
          <p:nvPr>
            <p:ph type="body" sz="quarter" idx="17" hasCustomPrompt="1"/>
          </p:nvPr>
        </p:nvSpPr>
        <p:spPr>
          <a:xfrm>
            <a:off x="781662" y="3911345"/>
            <a:ext cx="3726558" cy="8403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1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  <p:sp>
        <p:nvSpPr>
          <p:cNvPr id="164" name="文本占位符 258"/>
          <p:cNvSpPr>
            <a:spLocks noGrp="1"/>
          </p:cNvSpPr>
          <p:nvPr>
            <p:ph type="body" sz="quarter" idx="18" hasCustomPrompt="1"/>
          </p:nvPr>
        </p:nvSpPr>
        <p:spPr>
          <a:xfrm>
            <a:off x="6509994" y="3135192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5" name="文本占位符 258"/>
          <p:cNvSpPr>
            <a:spLocks noGrp="1"/>
          </p:cNvSpPr>
          <p:nvPr>
            <p:ph type="body" sz="quarter" idx="19"/>
          </p:nvPr>
        </p:nvSpPr>
        <p:spPr>
          <a:xfrm>
            <a:off x="7477435" y="3135192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66" name="文本占位符 258"/>
          <p:cNvSpPr>
            <a:spLocks noGrp="1"/>
          </p:cNvSpPr>
          <p:nvPr>
            <p:ph type="body" sz="quarter" idx="20" hasCustomPrompt="1"/>
          </p:nvPr>
        </p:nvSpPr>
        <p:spPr>
          <a:xfrm>
            <a:off x="6509994" y="3803560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7" name="文本占位符 258"/>
          <p:cNvSpPr>
            <a:spLocks noGrp="1"/>
          </p:cNvSpPr>
          <p:nvPr>
            <p:ph type="body" sz="quarter" idx="21"/>
          </p:nvPr>
        </p:nvSpPr>
        <p:spPr>
          <a:xfrm>
            <a:off x="7477435" y="3803560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68" name="文本占位符 258"/>
          <p:cNvSpPr>
            <a:spLocks noGrp="1"/>
          </p:cNvSpPr>
          <p:nvPr>
            <p:ph type="body" sz="quarter" idx="22" hasCustomPrompt="1"/>
          </p:nvPr>
        </p:nvSpPr>
        <p:spPr>
          <a:xfrm>
            <a:off x="6509994" y="4471928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69" name="文本占位符 258"/>
          <p:cNvSpPr>
            <a:spLocks noGrp="1"/>
          </p:cNvSpPr>
          <p:nvPr>
            <p:ph type="body" sz="quarter" idx="23"/>
          </p:nvPr>
        </p:nvSpPr>
        <p:spPr>
          <a:xfrm>
            <a:off x="7477435" y="4471928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70" name="文本占位符 258"/>
          <p:cNvSpPr>
            <a:spLocks noGrp="1"/>
          </p:cNvSpPr>
          <p:nvPr>
            <p:ph type="body" sz="quarter" idx="24" hasCustomPrompt="1"/>
          </p:nvPr>
        </p:nvSpPr>
        <p:spPr>
          <a:xfrm>
            <a:off x="6507752" y="5122367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71" name="文本占位符 258"/>
          <p:cNvSpPr>
            <a:spLocks noGrp="1"/>
          </p:cNvSpPr>
          <p:nvPr>
            <p:ph type="body" sz="quarter" idx="25"/>
          </p:nvPr>
        </p:nvSpPr>
        <p:spPr>
          <a:xfrm>
            <a:off x="7475193" y="5122367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  <p:sp>
        <p:nvSpPr>
          <p:cNvPr id="158" name="文本占位符 258"/>
          <p:cNvSpPr>
            <a:spLocks noGrp="1"/>
          </p:cNvSpPr>
          <p:nvPr>
            <p:ph type="body" sz="quarter" idx="26" hasCustomPrompt="1"/>
          </p:nvPr>
        </p:nvSpPr>
        <p:spPr>
          <a:xfrm>
            <a:off x="6507752" y="5786444"/>
            <a:ext cx="967441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48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159" name="文本占位符 258"/>
          <p:cNvSpPr>
            <a:spLocks noGrp="1"/>
          </p:cNvSpPr>
          <p:nvPr>
            <p:ph type="body" sz="quarter" idx="27"/>
          </p:nvPr>
        </p:nvSpPr>
        <p:spPr>
          <a:xfrm>
            <a:off x="7475193" y="5786444"/>
            <a:ext cx="3360592" cy="66407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 userDrawn="1"/>
        </p:nvGrpSpPr>
        <p:grpSpPr>
          <a:xfrm>
            <a:off x="986771" y="281"/>
            <a:ext cx="986772" cy="986772"/>
            <a:chOff x="1248229" y="0"/>
            <a:chExt cx="1248229" cy="1248229"/>
          </a:xfrm>
        </p:grpSpPr>
        <p:sp>
          <p:nvSpPr>
            <p:cNvPr id="3" name="矩形 2"/>
            <p:cNvSpPr/>
            <p:nvPr userDrawn="1"/>
          </p:nvSpPr>
          <p:spPr>
            <a:xfrm>
              <a:off x="1248229" y="0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矩形 3"/>
            <p:cNvSpPr/>
            <p:nvPr userDrawn="1"/>
          </p:nvSpPr>
          <p:spPr>
            <a:xfrm>
              <a:off x="1248229" y="208038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" name="矩形 4"/>
            <p:cNvSpPr/>
            <p:nvPr userDrawn="1"/>
          </p:nvSpPr>
          <p:spPr>
            <a:xfrm>
              <a:off x="1248229" y="416077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1248229" y="624115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 userDrawn="1"/>
          </p:nvSpPr>
          <p:spPr>
            <a:xfrm>
              <a:off x="1248229" y="832153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1248229" y="1040191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组 8"/>
          <p:cNvGrpSpPr/>
          <p:nvPr userDrawn="1"/>
        </p:nvGrpSpPr>
        <p:grpSpPr>
          <a:xfrm>
            <a:off x="1973542" y="280"/>
            <a:ext cx="998370" cy="998370"/>
            <a:chOff x="2496456" y="-1"/>
            <a:chExt cx="1262899" cy="1262899"/>
          </a:xfrm>
        </p:grpSpPr>
        <p:sp>
          <p:nvSpPr>
            <p:cNvPr id="10" name="直角三角形 9"/>
            <p:cNvSpPr/>
            <p:nvPr userDrawn="1"/>
          </p:nvSpPr>
          <p:spPr>
            <a:xfrm>
              <a:off x="2496458" y="0"/>
              <a:ext cx="1248229" cy="1248229"/>
            </a:xfrm>
            <a:prstGeom prst="rt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直角三角形 10"/>
            <p:cNvSpPr/>
            <p:nvPr userDrawn="1"/>
          </p:nvSpPr>
          <p:spPr>
            <a:xfrm rot="10800000">
              <a:off x="2496456" y="-1"/>
              <a:ext cx="1262899" cy="1262899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2" name="组 11"/>
          <p:cNvGrpSpPr/>
          <p:nvPr userDrawn="1"/>
        </p:nvGrpSpPr>
        <p:grpSpPr>
          <a:xfrm>
            <a:off x="986770" y="968245"/>
            <a:ext cx="986764" cy="986764"/>
            <a:chOff x="1248227" y="1248229"/>
            <a:chExt cx="1248229" cy="1248229"/>
          </a:xfrm>
        </p:grpSpPr>
        <p:sp>
          <p:nvSpPr>
            <p:cNvPr id="13" name="矩形 12"/>
            <p:cNvSpPr/>
            <p:nvPr userDrawn="1"/>
          </p:nvSpPr>
          <p:spPr>
            <a:xfrm>
              <a:off x="1248227" y="1248229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" name="椭圆 13"/>
            <p:cNvSpPr/>
            <p:nvPr userDrawn="1"/>
          </p:nvSpPr>
          <p:spPr>
            <a:xfrm>
              <a:off x="1248227" y="1248229"/>
              <a:ext cx="1248229" cy="124822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" name="组 14"/>
          <p:cNvGrpSpPr/>
          <p:nvPr userDrawn="1"/>
        </p:nvGrpSpPr>
        <p:grpSpPr>
          <a:xfrm>
            <a:off x="-1" y="968244"/>
            <a:ext cx="986772" cy="986773"/>
            <a:chOff x="0" y="1248227"/>
            <a:chExt cx="1248229" cy="1248230"/>
          </a:xfrm>
        </p:grpSpPr>
        <p:sp>
          <p:nvSpPr>
            <p:cNvPr id="16" name="矩形 15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三角形 16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三角形 17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组 18"/>
          <p:cNvGrpSpPr/>
          <p:nvPr userDrawn="1"/>
        </p:nvGrpSpPr>
        <p:grpSpPr>
          <a:xfrm>
            <a:off x="-1" y="281"/>
            <a:ext cx="986773" cy="986772"/>
            <a:chOff x="0" y="0"/>
            <a:chExt cx="1248230" cy="1248229"/>
          </a:xfrm>
        </p:grpSpPr>
        <p:sp>
          <p:nvSpPr>
            <p:cNvPr id="20" name="矩形 19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矩形 21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矩形 22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矩形 24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7" name="组 26"/>
          <p:cNvGrpSpPr/>
          <p:nvPr userDrawn="1"/>
        </p:nvGrpSpPr>
        <p:grpSpPr>
          <a:xfrm rot="10800000">
            <a:off x="1973537" y="968242"/>
            <a:ext cx="998376" cy="986768"/>
            <a:chOff x="5617024" y="653140"/>
            <a:chExt cx="2496460" cy="2467431"/>
          </a:xfrm>
        </p:grpSpPr>
        <p:grpSp>
          <p:nvGrpSpPr>
            <p:cNvPr id="28" name="组 27"/>
            <p:cNvGrpSpPr/>
            <p:nvPr userDrawn="1"/>
          </p:nvGrpSpPr>
          <p:grpSpPr>
            <a:xfrm>
              <a:off x="5617025" y="655563"/>
              <a:ext cx="1248230" cy="1248229"/>
              <a:chOff x="5617025" y="655563"/>
              <a:chExt cx="1248230" cy="1248229"/>
            </a:xfrm>
          </p:grpSpPr>
          <p:sp>
            <p:nvSpPr>
              <p:cNvPr id="38" name="直角三角形 37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直角三角形 38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" name="组 28"/>
            <p:cNvGrpSpPr/>
            <p:nvPr userDrawn="1"/>
          </p:nvGrpSpPr>
          <p:grpSpPr>
            <a:xfrm>
              <a:off x="6865254" y="653140"/>
              <a:ext cx="1248230" cy="1248229"/>
              <a:chOff x="5617025" y="655563"/>
              <a:chExt cx="1248230" cy="1248229"/>
            </a:xfrm>
          </p:grpSpPr>
          <p:sp>
            <p:nvSpPr>
              <p:cNvPr id="36" name="直角三角形 35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7" name="直角三角形 36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0" name="组 29"/>
            <p:cNvGrpSpPr/>
            <p:nvPr userDrawn="1"/>
          </p:nvGrpSpPr>
          <p:grpSpPr>
            <a:xfrm>
              <a:off x="5617024" y="1872342"/>
              <a:ext cx="1248230" cy="1248229"/>
              <a:chOff x="5617025" y="655563"/>
              <a:chExt cx="1248230" cy="1248229"/>
            </a:xfrm>
          </p:grpSpPr>
          <p:sp>
            <p:nvSpPr>
              <p:cNvPr id="34" name="直角三角形 33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直角三角形 34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1" name="组 30"/>
            <p:cNvGrpSpPr/>
            <p:nvPr userDrawn="1"/>
          </p:nvGrpSpPr>
          <p:grpSpPr>
            <a:xfrm>
              <a:off x="6865253" y="1869919"/>
              <a:ext cx="1248230" cy="1248229"/>
              <a:chOff x="5617025" y="655563"/>
              <a:chExt cx="1248230" cy="1248229"/>
            </a:xfrm>
          </p:grpSpPr>
          <p:sp>
            <p:nvSpPr>
              <p:cNvPr id="32" name="直角三角形 31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直角三角形 32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40" name="组 39"/>
          <p:cNvGrpSpPr/>
          <p:nvPr userDrawn="1"/>
        </p:nvGrpSpPr>
        <p:grpSpPr>
          <a:xfrm>
            <a:off x="2971911" y="281"/>
            <a:ext cx="986772" cy="986772"/>
            <a:chOff x="3725324" y="1238432"/>
            <a:chExt cx="1248229" cy="1248229"/>
          </a:xfrm>
        </p:grpSpPr>
        <p:sp>
          <p:nvSpPr>
            <p:cNvPr id="41" name="矩形 40"/>
            <p:cNvSpPr/>
            <p:nvPr userDrawn="1"/>
          </p:nvSpPr>
          <p:spPr>
            <a:xfrm>
              <a:off x="3725324" y="1238432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矩形 41"/>
            <p:cNvSpPr/>
            <p:nvPr userDrawn="1"/>
          </p:nvSpPr>
          <p:spPr>
            <a:xfrm>
              <a:off x="3725324" y="1446470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矩形 42"/>
            <p:cNvSpPr/>
            <p:nvPr userDrawn="1"/>
          </p:nvSpPr>
          <p:spPr>
            <a:xfrm>
              <a:off x="3725324" y="1654509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矩形 43"/>
            <p:cNvSpPr/>
            <p:nvPr userDrawn="1"/>
          </p:nvSpPr>
          <p:spPr>
            <a:xfrm>
              <a:off x="3725324" y="1862547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5" name="矩形 44"/>
            <p:cNvSpPr/>
            <p:nvPr userDrawn="1"/>
          </p:nvSpPr>
          <p:spPr>
            <a:xfrm>
              <a:off x="3725324" y="2070585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6" name="矩形 45"/>
            <p:cNvSpPr/>
            <p:nvPr userDrawn="1"/>
          </p:nvSpPr>
          <p:spPr>
            <a:xfrm>
              <a:off x="3725324" y="2278623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组 46"/>
          <p:cNvGrpSpPr/>
          <p:nvPr userDrawn="1"/>
        </p:nvGrpSpPr>
        <p:grpSpPr>
          <a:xfrm rot="5400000">
            <a:off x="2971908" y="973063"/>
            <a:ext cx="986772" cy="986773"/>
            <a:chOff x="0" y="1248227"/>
            <a:chExt cx="1248229" cy="1248230"/>
          </a:xfrm>
        </p:grpSpPr>
        <p:sp>
          <p:nvSpPr>
            <p:cNvPr id="48" name="矩形 47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9" name="三角形 48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0" name="三角形 49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1" name="组 50"/>
          <p:cNvGrpSpPr/>
          <p:nvPr userDrawn="1"/>
        </p:nvGrpSpPr>
        <p:grpSpPr>
          <a:xfrm>
            <a:off x="1845" y="1959833"/>
            <a:ext cx="986772" cy="986772"/>
            <a:chOff x="2336" y="2502549"/>
            <a:chExt cx="1248229" cy="1248229"/>
          </a:xfrm>
        </p:grpSpPr>
        <p:sp>
          <p:nvSpPr>
            <p:cNvPr id="52" name="矩形 51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53" name="组 52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54" name="矩形 53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矩形 54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矩形 55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矩形 56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58" name="矩形 57"/>
          <p:cNvSpPr/>
          <p:nvPr userDrawn="1"/>
        </p:nvSpPr>
        <p:spPr>
          <a:xfrm>
            <a:off x="986770" y="1959840"/>
            <a:ext cx="986764" cy="98676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59" name="组 58"/>
          <p:cNvGrpSpPr/>
          <p:nvPr userDrawn="1"/>
        </p:nvGrpSpPr>
        <p:grpSpPr>
          <a:xfrm>
            <a:off x="2971907" y="1953656"/>
            <a:ext cx="986773" cy="992948"/>
            <a:chOff x="3759350" y="2494736"/>
            <a:chExt cx="1248230" cy="1256042"/>
          </a:xfrm>
        </p:grpSpPr>
        <p:sp>
          <p:nvSpPr>
            <p:cNvPr id="60" name="矩形 59"/>
            <p:cNvSpPr/>
            <p:nvPr userDrawn="1"/>
          </p:nvSpPr>
          <p:spPr>
            <a:xfrm>
              <a:off x="3759350" y="2494736"/>
              <a:ext cx="1248230" cy="125604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61" name="组 60"/>
            <p:cNvGrpSpPr/>
            <p:nvPr userDrawn="1"/>
          </p:nvGrpSpPr>
          <p:grpSpPr>
            <a:xfrm>
              <a:off x="3774026" y="2495224"/>
              <a:ext cx="1233548" cy="1233548"/>
              <a:chOff x="3774026" y="2495224"/>
              <a:chExt cx="1189544" cy="1189544"/>
            </a:xfrm>
          </p:grpSpPr>
          <p:sp>
            <p:nvSpPr>
              <p:cNvPr id="62" name="椭圆 61"/>
              <p:cNvSpPr/>
              <p:nvPr userDrawn="1"/>
            </p:nvSpPr>
            <p:spPr>
              <a:xfrm>
                <a:off x="3774026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椭圆 62"/>
              <p:cNvSpPr/>
              <p:nvPr userDrawn="1"/>
            </p:nvSpPr>
            <p:spPr>
              <a:xfrm>
                <a:off x="4368798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4" name="椭圆 63"/>
              <p:cNvSpPr/>
              <p:nvPr userDrawn="1"/>
            </p:nvSpPr>
            <p:spPr>
              <a:xfrm>
                <a:off x="3774026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5" name="椭圆 64"/>
              <p:cNvSpPr/>
              <p:nvPr userDrawn="1"/>
            </p:nvSpPr>
            <p:spPr>
              <a:xfrm>
                <a:off x="4368798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66" name="组 65"/>
          <p:cNvGrpSpPr/>
          <p:nvPr userDrawn="1"/>
        </p:nvGrpSpPr>
        <p:grpSpPr>
          <a:xfrm>
            <a:off x="1979336" y="1943411"/>
            <a:ext cx="998370" cy="1006112"/>
            <a:chOff x="1886852" y="1870267"/>
            <a:chExt cx="951721" cy="959102"/>
          </a:xfrm>
        </p:grpSpPr>
        <p:sp>
          <p:nvSpPr>
            <p:cNvPr id="67" name="直角三角形 66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8" name="直角三角形 67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9" name="组 68"/>
          <p:cNvGrpSpPr/>
          <p:nvPr userDrawn="1"/>
        </p:nvGrpSpPr>
        <p:grpSpPr>
          <a:xfrm rot="10800000">
            <a:off x="1989021" y="4911420"/>
            <a:ext cx="986772" cy="986772"/>
            <a:chOff x="1248229" y="0"/>
            <a:chExt cx="1248229" cy="1248229"/>
          </a:xfrm>
        </p:grpSpPr>
        <p:sp>
          <p:nvSpPr>
            <p:cNvPr id="70" name="矩形 69"/>
            <p:cNvSpPr/>
            <p:nvPr userDrawn="1"/>
          </p:nvSpPr>
          <p:spPr>
            <a:xfrm>
              <a:off x="1248229" y="0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矩形 70"/>
            <p:cNvSpPr/>
            <p:nvPr userDrawn="1"/>
          </p:nvSpPr>
          <p:spPr>
            <a:xfrm>
              <a:off x="1248229" y="208038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2" name="矩形 71"/>
            <p:cNvSpPr/>
            <p:nvPr userDrawn="1"/>
          </p:nvSpPr>
          <p:spPr>
            <a:xfrm>
              <a:off x="1248229" y="416077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3" name="矩形 72"/>
            <p:cNvSpPr/>
            <p:nvPr userDrawn="1"/>
          </p:nvSpPr>
          <p:spPr>
            <a:xfrm>
              <a:off x="1248229" y="624115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矩形 73"/>
            <p:cNvSpPr/>
            <p:nvPr userDrawn="1"/>
          </p:nvSpPr>
          <p:spPr>
            <a:xfrm>
              <a:off x="1248229" y="832153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5" name="矩形 74"/>
            <p:cNvSpPr/>
            <p:nvPr userDrawn="1"/>
          </p:nvSpPr>
          <p:spPr>
            <a:xfrm>
              <a:off x="1248229" y="1040191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6" name="组 75"/>
          <p:cNvGrpSpPr/>
          <p:nvPr userDrawn="1"/>
        </p:nvGrpSpPr>
        <p:grpSpPr>
          <a:xfrm rot="10800000">
            <a:off x="990652" y="4899823"/>
            <a:ext cx="998370" cy="998370"/>
            <a:chOff x="2496456" y="-1"/>
            <a:chExt cx="1262899" cy="1262899"/>
          </a:xfrm>
        </p:grpSpPr>
        <p:sp>
          <p:nvSpPr>
            <p:cNvPr id="77" name="直角三角形 76"/>
            <p:cNvSpPr/>
            <p:nvPr userDrawn="1"/>
          </p:nvSpPr>
          <p:spPr>
            <a:xfrm>
              <a:off x="2496458" y="0"/>
              <a:ext cx="1248229" cy="1248229"/>
            </a:xfrm>
            <a:prstGeom prst="rt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8" name="直角三角形 77"/>
            <p:cNvSpPr/>
            <p:nvPr userDrawn="1"/>
          </p:nvSpPr>
          <p:spPr>
            <a:xfrm rot="10800000">
              <a:off x="2496456" y="-1"/>
              <a:ext cx="1262899" cy="1262899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9" name="组 78"/>
          <p:cNvGrpSpPr/>
          <p:nvPr userDrawn="1"/>
        </p:nvGrpSpPr>
        <p:grpSpPr>
          <a:xfrm rot="10800000">
            <a:off x="1989029" y="3924656"/>
            <a:ext cx="986764" cy="986764"/>
            <a:chOff x="1248227" y="1248229"/>
            <a:chExt cx="1248229" cy="1248229"/>
          </a:xfrm>
        </p:grpSpPr>
        <p:sp>
          <p:nvSpPr>
            <p:cNvPr id="80" name="矩形 79"/>
            <p:cNvSpPr/>
            <p:nvPr userDrawn="1"/>
          </p:nvSpPr>
          <p:spPr>
            <a:xfrm>
              <a:off x="1248227" y="1248229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1" name="椭圆 80"/>
            <p:cNvSpPr/>
            <p:nvPr userDrawn="1"/>
          </p:nvSpPr>
          <p:spPr>
            <a:xfrm>
              <a:off x="1248227" y="1248229"/>
              <a:ext cx="1248229" cy="124822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2" name="组 81"/>
          <p:cNvGrpSpPr/>
          <p:nvPr userDrawn="1"/>
        </p:nvGrpSpPr>
        <p:grpSpPr>
          <a:xfrm rot="10800000">
            <a:off x="2975793" y="3924648"/>
            <a:ext cx="986772" cy="986773"/>
            <a:chOff x="0" y="1248227"/>
            <a:chExt cx="1248229" cy="1248230"/>
          </a:xfrm>
        </p:grpSpPr>
        <p:sp>
          <p:nvSpPr>
            <p:cNvPr id="83" name="矩形 82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4" name="三角形 83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5" name="三角形 84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86" name="组 85"/>
          <p:cNvGrpSpPr/>
          <p:nvPr userDrawn="1"/>
        </p:nvGrpSpPr>
        <p:grpSpPr>
          <a:xfrm rot="10800000">
            <a:off x="2975792" y="4911420"/>
            <a:ext cx="986773" cy="986772"/>
            <a:chOff x="0" y="0"/>
            <a:chExt cx="1248230" cy="1248229"/>
          </a:xfrm>
        </p:grpSpPr>
        <p:sp>
          <p:nvSpPr>
            <p:cNvPr id="87" name="矩形 86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8" name="矩形 87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9" name="矩形 88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0" name="矩形 89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1" name="矩形 90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2" name="矩形 91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3" name="矩形 92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4" name="组 93"/>
          <p:cNvGrpSpPr/>
          <p:nvPr userDrawn="1"/>
        </p:nvGrpSpPr>
        <p:grpSpPr>
          <a:xfrm>
            <a:off x="990650" y="3924656"/>
            <a:ext cx="998376" cy="986768"/>
            <a:chOff x="5617024" y="653140"/>
            <a:chExt cx="2496460" cy="2467431"/>
          </a:xfrm>
        </p:grpSpPr>
        <p:grpSp>
          <p:nvGrpSpPr>
            <p:cNvPr id="95" name="组 94"/>
            <p:cNvGrpSpPr/>
            <p:nvPr userDrawn="1"/>
          </p:nvGrpSpPr>
          <p:grpSpPr>
            <a:xfrm>
              <a:off x="5617025" y="655563"/>
              <a:ext cx="1248230" cy="1248229"/>
              <a:chOff x="5617025" y="655563"/>
              <a:chExt cx="1248230" cy="1248229"/>
            </a:xfrm>
          </p:grpSpPr>
          <p:sp>
            <p:nvSpPr>
              <p:cNvPr id="105" name="直角三角形 104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6" name="直角三角形 105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6" name="组 95"/>
            <p:cNvGrpSpPr/>
            <p:nvPr userDrawn="1"/>
          </p:nvGrpSpPr>
          <p:grpSpPr>
            <a:xfrm>
              <a:off x="6865254" y="653140"/>
              <a:ext cx="1248230" cy="1248229"/>
              <a:chOff x="5617025" y="655563"/>
              <a:chExt cx="1248230" cy="1248229"/>
            </a:xfrm>
          </p:grpSpPr>
          <p:sp>
            <p:nvSpPr>
              <p:cNvPr id="103" name="直角三角形 102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直角三角形 103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7" name="组 96"/>
            <p:cNvGrpSpPr/>
            <p:nvPr userDrawn="1"/>
          </p:nvGrpSpPr>
          <p:grpSpPr>
            <a:xfrm>
              <a:off x="5617024" y="1872342"/>
              <a:ext cx="1248230" cy="1248229"/>
              <a:chOff x="5617025" y="655563"/>
              <a:chExt cx="1248230" cy="1248229"/>
            </a:xfrm>
          </p:grpSpPr>
          <p:sp>
            <p:nvSpPr>
              <p:cNvPr id="101" name="直角三角形 100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2" name="直角三角形 101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98" name="组 97"/>
            <p:cNvGrpSpPr/>
            <p:nvPr userDrawn="1"/>
          </p:nvGrpSpPr>
          <p:grpSpPr>
            <a:xfrm>
              <a:off x="6865253" y="1869919"/>
              <a:ext cx="1248230" cy="1248229"/>
              <a:chOff x="5617025" y="655563"/>
              <a:chExt cx="1248230" cy="1248229"/>
            </a:xfrm>
          </p:grpSpPr>
          <p:sp>
            <p:nvSpPr>
              <p:cNvPr id="99" name="直角三角形 98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0" name="直角三角形 99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07" name="组 106"/>
          <p:cNvGrpSpPr/>
          <p:nvPr userDrawn="1"/>
        </p:nvGrpSpPr>
        <p:grpSpPr>
          <a:xfrm rot="10800000">
            <a:off x="3880" y="4911420"/>
            <a:ext cx="986772" cy="986772"/>
            <a:chOff x="3725324" y="1238432"/>
            <a:chExt cx="1248229" cy="1248229"/>
          </a:xfrm>
        </p:grpSpPr>
        <p:sp>
          <p:nvSpPr>
            <p:cNvPr id="108" name="矩形 107"/>
            <p:cNvSpPr/>
            <p:nvPr userDrawn="1"/>
          </p:nvSpPr>
          <p:spPr>
            <a:xfrm>
              <a:off x="3725324" y="1238432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9" name="矩形 108"/>
            <p:cNvSpPr/>
            <p:nvPr userDrawn="1"/>
          </p:nvSpPr>
          <p:spPr>
            <a:xfrm>
              <a:off x="3725324" y="1446470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0" name="矩形 109"/>
            <p:cNvSpPr/>
            <p:nvPr userDrawn="1"/>
          </p:nvSpPr>
          <p:spPr>
            <a:xfrm>
              <a:off x="3725324" y="1654509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1" name="矩形 110"/>
            <p:cNvSpPr/>
            <p:nvPr userDrawn="1"/>
          </p:nvSpPr>
          <p:spPr>
            <a:xfrm>
              <a:off x="3725324" y="1862547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2" name="矩形 111"/>
            <p:cNvSpPr/>
            <p:nvPr userDrawn="1"/>
          </p:nvSpPr>
          <p:spPr>
            <a:xfrm>
              <a:off x="3725324" y="2070585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3" name="矩形 112"/>
            <p:cNvSpPr/>
            <p:nvPr userDrawn="1"/>
          </p:nvSpPr>
          <p:spPr>
            <a:xfrm>
              <a:off x="3725324" y="2278623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4" name="组 113"/>
          <p:cNvGrpSpPr/>
          <p:nvPr userDrawn="1"/>
        </p:nvGrpSpPr>
        <p:grpSpPr>
          <a:xfrm rot="16200000">
            <a:off x="3884" y="3929518"/>
            <a:ext cx="986772" cy="986773"/>
            <a:chOff x="0" y="1248227"/>
            <a:chExt cx="1248229" cy="1248230"/>
          </a:xfrm>
        </p:grpSpPr>
        <p:sp>
          <p:nvSpPr>
            <p:cNvPr id="115" name="矩形 114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6" name="三角形 115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7" name="三角形 116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8" name="组 117"/>
          <p:cNvGrpSpPr/>
          <p:nvPr userDrawn="1"/>
        </p:nvGrpSpPr>
        <p:grpSpPr>
          <a:xfrm rot="10800000">
            <a:off x="2973946" y="2942749"/>
            <a:ext cx="986772" cy="986772"/>
            <a:chOff x="2336" y="2502549"/>
            <a:chExt cx="1248229" cy="1248229"/>
          </a:xfrm>
        </p:grpSpPr>
        <p:sp>
          <p:nvSpPr>
            <p:cNvPr id="119" name="矩形 118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20" name="组 119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21" name="矩形 120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2" name="矩形 121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3" name="矩形 122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24" name="矩形 123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25" name="矩形 124"/>
          <p:cNvSpPr/>
          <p:nvPr userDrawn="1"/>
        </p:nvSpPr>
        <p:spPr>
          <a:xfrm rot="10800000">
            <a:off x="1989029" y="2942749"/>
            <a:ext cx="986764" cy="98676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126" name="组 125"/>
          <p:cNvGrpSpPr/>
          <p:nvPr userDrawn="1"/>
        </p:nvGrpSpPr>
        <p:grpSpPr>
          <a:xfrm rot="10800000">
            <a:off x="3884" y="2942749"/>
            <a:ext cx="986773" cy="992948"/>
            <a:chOff x="3759350" y="2494736"/>
            <a:chExt cx="1248230" cy="1256042"/>
          </a:xfrm>
        </p:grpSpPr>
        <p:sp>
          <p:nvSpPr>
            <p:cNvPr id="127" name="矩形 126"/>
            <p:cNvSpPr/>
            <p:nvPr userDrawn="1"/>
          </p:nvSpPr>
          <p:spPr>
            <a:xfrm>
              <a:off x="3759350" y="2494736"/>
              <a:ext cx="1248230" cy="125604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28" name="组 127"/>
            <p:cNvGrpSpPr/>
            <p:nvPr userDrawn="1"/>
          </p:nvGrpSpPr>
          <p:grpSpPr>
            <a:xfrm>
              <a:off x="3774026" y="2495224"/>
              <a:ext cx="1233548" cy="1233548"/>
              <a:chOff x="3774026" y="2495224"/>
              <a:chExt cx="1189544" cy="1189544"/>
            </a:xfrm>
          </p:grpSpPr>
          <p:sp>
            <p:nvSpPr>
              <p:cNvPr id="129" name="椭圆 128"/>
              <p:cNvSpPr/>
              <p:nvPr userDrawn="1"/>
            </p:nvSpPr>
            <p:spPr>
              <a:xfrm>
                <a:off x="3774026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0" name="椭圆 129"/>
              <p:cNvSpPr/>
              <p:nvPr userDrawn="1"/>
            </p:nvSpPr>
            <p:spPr>
              <a:xfrm>
                <a:off x="4368798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1" name="椭圆 130"/>
              <p:cNvSpPr/>
              <p:nvPr userDrawn="1"/>
            </p:nvSpPr>
            <p:spPr>
              <a:xfrm>
                <a:off x="3774026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2" name="椭圆 131"/>
              <p:cNvSpPr/>
              <p:nvPr userDrawn="1"/>
            </p:nvSpPr>
            <p:spPr>
              <a:xfrm>
                <a:off x="4368798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33" name="组 132"/>
          <p:cNvGrpSpPr/>
          <p:nvPr userDrawn="1"/>
        </p:nvGrpSpPr>
        <p:grpSpPr>
          <a:xfrm rot="10800000">
            <a:off x="1003665" y="2939830"/>
            <a:ext cx="998370" cy="1006112"/>
            <a:chOff x="1886852" y="1870267"/>
            <a:chExt cx="951721" cy="959102"/>
          </a:xfrm>
        </p:grpSpPr>
        <p:sp>
          <p:nvSpPr>
            <p:cNvPr id="134" name="直角三角形 133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5" name="直角三角形 134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6" name="组 135"/>
          <p:cNvGrpSpPr/>
          <p:nvPr userDrawn="1"/>
        </p:nvGrpSpPr>
        <p:grpSpPr>
          <a:xfrm rot="10800000">
            <a:off x="3950148" y="-5731"/>
            <a:ext cx="998370" cy="1006112"/>
            <a:chOff x="1886852" y="1870267"/>
            <a:chExt cx="951721" cy="959102"/>
          </a:xfrm>
        </p:grpSpPr>
        <p:sp>
          <p:nvSpPr>
            <p:cNvPr id="137" name="直角三角形 136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8" name="直角三角形 137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39" name="组 138"/>
          <p:cNvGrpSpPr/>
          <p:nvPr userDrawn="1"/>
        </p:nvGrpSpPr>
        <p:grpSpPr>
          <a:xfrm rot="10800000">
            <a:off x="3944345" y="975982"/>
            <a:ext cx="986772" cy="986772"/>
            <a:chOff x="2336" y="2502549"/>
            <a:chExt cx="1248229" cy="1248229"/>
          </a:xfrm>
        </p:grpSpPr>
        <p:sp>
          <p:nvSpPr>
            <p:cNvPr id="140" name="矩形 139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41" name="组 140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42" name="矩形 141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3" name="矩形 142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4" name="矩形 143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45" name="矩形 144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46" name="组 145"/>
          <p:cNvGrpSpPr/>
          <p:nvPr userDrawn="1"/>
        </p:nvGrpSpPr>
        <p:grpSpPr>
          <a:xfrm rot="16200000">
            <a:off x="3944346" y="1953656"/>
            <a:ext cx="986772" cy="986773"/>
            <a:chOff x="0" y="1248227"/>
            <a:chExt cx="1248229" cy="1248230"/>
          </a:xfrm>
        </p:grpSpPr>
        <p:sp>
          <p:nvSpPr>
            <p:cNvPr id="147" name="矩形 146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8" name="三角形 147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49" name="三角形 148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0" name="组 149"/>
          <p:cNvGrpSpPr/>
          <p:nvPr userDrawn="1"/>
        </p:nvGrpSpPr>
        <p:grpSpPr>
          <a:xfrm rot="10800000">
            <a:off x="3944346" y="2942749"/>
            <a:ext cx="986773" cy="986772"/>
            <a:chOff x="0" y="0"/>
            <a:chExt cx="1248230" cy="1248229"/>
          </a:xfrm>
        </p:grpSpPr>
        <p:sp>
          <p:nvSpPr>
            <p:cNvPr id="151" name="矩形 150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2" name="矩形 151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3" name="矩形 152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4" name="矩形 153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5" name="矩形 154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6" name="矩形 155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57" name="矩形 156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58" name="组 157"/>
          <p:cNvGrpSpPr/>
          <p:nvPr userDrawn="1"/>
        </p:nvGrpSpPr>
        <p:grpSpPr>
          <a:xfrm rot="10800000">
            <a:off x="3944347" y="3924648"/>
            <a:ext cx="986764" cy="986764"/>
            <a:chOff x="1248227" y="1248229"/>
            <a:chExt cx="1248229" cy="1248229"/>
          </a:xfrm>
        </p:grpSpPr>
        <p:sp>
          <p:nvSpPr>
            <p:cNvPr id="159" name="矩形 158"/>
            <p:cNvSpPr/>
            <p:nvPr userDrawn="1"/>
          </p:nvSpPr>
          <p:spPr>
            <a:xfrm>
              <a:off x="1248227" y="1248229"/>
              <a:ext cx="1248229" cy="1248229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0" name="椭圆 159"/>
            <p:cNvSpPr/>
            <p:nvPr userDrawn="1"/>
          </p:nvSpPr>
          <p:spPr>
            <a:xfrm>
              <a:off x="1604898" y="1604900"/>
              <a:ext cx="534887" cy="534887"/>
            </a:xfrm>
            <a:prstGeom prst="ellips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61" name="组 160"/>
          <p:cNvGrpSpPr/>
          <p:nvPr userDrawn="1"/>
        </p:nvGrpSpPr>
        <p:grpSpPr>
          <a:xfrm rot="10800000">
            <a:off x="3926418" y="4910009"/>
            <a:ext cx="998370" cy="1006112"/>
            <a:chOff x="1886852" y="1870267"/>
            <a:chExt cx="951721" cy="959102"/>
          </a:xfrm>
        </p:grpSpPr>
        <p:sp>
          <p:nvSpPr>
            <p:cNvPr id="162" name="直角三角形 161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3" name="直角三角形 162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64" name="组 163"/>
          <p:cNvGrpSpPr/>
          <p:nvPr userDrawn="1"/>
        </p:nvGrpSpPr>
        <p:grpSpPr>
          <a:xfrm>
            <a:off x="989208" y="5901526"/>
            <a:ext cx="986772" cy="986772"/>
            <a:chOff x="2336" y="2502549"/>
            <a:chExt cx="1248229" cy="1248229"/>
          </a:xfrm>
        </p:grpSpPr>
        <p:sp>
          <p:nvSpPr>
            <p:cNvPr id="165" name="矩形 164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66" name="组 165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167" name="矩形 166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8" name="矩形 167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矩形 168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矩形 169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171" name="矩形 170"/>
          <p:cNvSpPr/>
          <p:nvPr userDrawn="1"/>
        </p:nvSpPr>
        <p:spPr>
          <a:xfrm>
            <a:off x="1974132" y="5901533"/>
            <a:ext cx="986764" cy="98676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172" name="组 171"/>
          <p:cNvGrpSpPr/>
          <p:nvPr userDrawn="1"/>
        </p:nvGrpSpPr>
        <p:grpSpPr>
          <a:xfrm>
            <a:off x="3940462" y="5895349"/>
            <a:ext cx="986773" cy="992948"/>
            <a:chOff x="3759350" y="2494736"/>
            <a:chExt cx="1248230" cy="1256042"/>
          </a:xfrm>
        </p:grpSpPr>
        <p:sp>
          <p:nvSpPr>
            <p:cNvPr id="173" name="矩形 172"/>
            <p:cNvSpPr/>
            <p:nvPr userDrawn="1"/>
          </p:nvSpPr>
          <p:spPr>
            <a:xfrm>
              <a:off x="3759350" y="2494736"/>
              <a:ext cx="1248230" cy="125604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174" name="组 173"/>
            <p:cNvGrpSpPr/>
            <p:nvPr userDrawn="1"/>
          </p:nvGrpSpPr>
          <p:grpSpPr>
            <a:xfrm>
              <a:off x="3774026" y="2495224"/>
              <a:ext cx="1233548" cy="1233548"/>
              <a:chOff x="3774026" y="2495224"/>
              <a:chExt cx="1189544" cy="1189544"/>
            </a:xfrm>
          </p:grpSpPr>
          <p:sp>
            <p:nvSpPr>
              <p:cNvPr id="175" name="椭圆 174"/>
              <p:cNvSpPr/>
              <p:nvPr userDrawn="1"/>
            </p:nvSpPr>
            <p:spPr>
              <a:xfrm>
                <a:off x="3774026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椭圆 175"/>
              <p:cNvSpPr/>
              <p:nvPr userDrawn="1"/>
            </p:nvSpPr>
            <p:spPr>
              <a:xfrm>
                <a:off x="4368798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7" name="椭圆 176"/>
              <p:cNvSpPr/>
              <p:nvPr userDrawn="1"/>
            </p:nvSpPr>
            <p:spPr>
              <a:xfrm>
                <a:off x="3774026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8" name="椭圆 177"/>
              <p:cNvSpPr/>
              <p:nvPr userDrawn="1"/>
            </p:nvSpPr>
            <p:spPr>
              <a:xfrm>
                <a:off x="4368798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79" name="组 178"/>
          <p:cNvGrpSpPr/>
          <p:nvPr userDrawn="1"/>
        </p:nvGrpSpPr>
        <p:grpSpPr>
          <a:xfrm>
            <a:off x="2947891" y="5885105"/>
            <a:ext cx="998370" cy="1006112"/>
            <a:chOff x="1886852" y="1870267"/>
            <a:chExt cx="951721" cy="959102"/>
          </a:xfrm>
        </p:grpSpPr>
        <p:sp>
          <p:nvSpPr>
            <p:cNvPr id="180" name="直角三角形 179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1" name="直角三角形 180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82" name="组 181"/>
          <p:cNvGrpSpPr/>
          <p:nvPr userDrawn="1"/>
        </p:nvGrpSpPr>
        <p:grpSpPr>
          <a:xfrm>
            <a:off x="-2" y="5901526"/>
            <a:ext cx="996446" cy="986772"/>
            <a:chOff x="0" y="0"/>
            <a:chExt cx="1248230" cy="1248229"/>
          </a:xfrm>
        </p:grpSpPr>
        <p:sp>
          <p:nvSpPr>
            <p:cNvPr id="183" name="矩形 182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4" name="矩形 183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5" name="矩形 184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6" name="矩形 185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7" name="矩形 186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8" name="矩形 187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9" name="矩形 188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0" name="组 189"/>
          <p:cNvGrpSpPr/>
          <p:nvPr userDrawn="1"/>
        </p:nvGrpSpPr>
        <p:grpSpPr>
          <a:xfrm>
            <a:off x="4922573" y="7139"/>
            <a:ext cx="986772" cy="986772"/>
            <a:chOff x="1248229" y="0"/>
            <a:chExt cx="1248229" cy="1248229"/>
          </a:xfrm>
        </p:grpSpPr>
        <p:sp>
          <p:nvSpPr>
            <p:cNvPr id="191" name="矩形 190"/>
            <p:cNvSpPr/>
            <p:nvPr userDrawn="1"/>
          </p:nvSpPr>
          <p:spPr>
            <a:xfrm>
              <a:off x="1248229" y="0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2" name="矩形 191"/>
            <p:cNvSpPr/>
            <p:nvPr userDrawn="1"/>
          </p:nvSpPr>
          <p:spPr>
            <a:xfrm>
              <a:off x="1248229" y="208038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3" name="矩形 192"/>
            <p:cNvSpPr/>
            <p:nvPr userDrawn="1"/>
          </p:nvSpPr>
          <p:spPr>
            <a:xfrm>
              <a:off x="1248229" y="416077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4" name="矩形 193"/>
            <p:cNvSpPr/>
            <p:nvPr userDrawn="1"/>
          </p:nvSpPr>
          <p:spPr>
            <a:xfrm>
              <a:off x="1248229" y="624115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5" name="矩形 194"/>
            <p:cNvSpPr/>
            <p:nvPr userDrawn="1"/>
          </p:nvSpPr>
          <p:spPr>
            <a:xfrm>
              <a:off x="1248229" y="832153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6" name="矩形 195"/>
            <p:cNvSpPr/>
            <p:nvPr userDrawn="1"/>
          </p:nvSpPr>
          <p:spPr>
            <a:xfrm>
              <a:off x="1248229" y="1040191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7" name="组 196"/>
          <p:cNvGrpSpPr/>
          <p:nvPr userDrawn="1"/>
        </p:nvGrpSpPr>
        <p:grpSpPr>
          <a:xfrm>
            <a:off x="5909344" y="7138"/>
            <a:ext cx="998370" cy="998370"/>
            <a:chOff x="2496456" y="-1"/>
            <a:chExt cx="1262899" cy="1262899"/>
          </a:xfrm>
        </p:grpSpPr>
        <p:sp>
          <p:nvSpPr>
            <p:cNvPr id="198" name="直角三角形 197"/>
            <p:cNvSpPr/>
            <p:nvPr userDrawn="1"/>
          </p:nvSpPr>
          <p:spPr>
            <a:xfrm>
              <a:off x="2496458" y="0"/>
              <a:ext cx="1248229" cy="1248229"/>
            </a:xfrm>
            <a:prstGeom prst="rt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9" name="直角三角形 198"/>
            <p:cNvSpPr/>
            <p:nvPr userDrawn="1"/>
          </p:nvSpPr>
          <p:spPr>
            <a:xfrm rot="10800000">
              <a:off x="2496456" y="-1"/>
              <a:ext cx="1262899" cy="1262899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00" name="组 199"/>
          <p:cNvGrpSpPr/>
          <p:nvPr userDrawn="1"/>
        </p:nvGrpSpPr>
        <p:grpSpPr>
          <a:xfrm>
            <a:off x="4922572" y="975103"/>
            <a:ext cx="986764" cy="986764"/>
            <a:chOff x="1248227" y="1248229"/>
            <a:chExt cx="1248229" cy="1248229"/>
          </a:xfrm>
        </p:grpSpPr>
        <p:sp>
          <p:nvSpPr>
            <p:cNvPr id="201" name="矩形 200"/>
            <p:cNvSpPr/>
            <p:nvPr userDrawn="1"/>
          </p:nvSpPr>
          <p:spPr>
            <a:xfrm>
              <a:off x="1248227" y="1248229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2" name="椭圆 201"/>
            <p:cNvSpPr/>
            <p:nvPr userDrawn="1"/>
          </p:nvSpPr>
          <p:spPr>
            <a:xfrm>
              <a:off x="1248227" y="1248229"/>
              <a:ext cx="1248229" cy="124822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03" name="组 202"/>
          <p:cNvGrpSpPr/>
          <p:nvPr userDrawn="1"/>
        </p:nvGrpSpPr>
        <p:grpSpPr>
          <a:xfrm rot="10800000">
            <a:off x="5909339" y="975100"/>
            <a:ext cx="998376" cy="986768"/>
            <a:chOff x="5617024" y="653140"/>
            <a:chExt cx="2496460" cy="2467431"/>
          </a:xfrm>
        </p:grpSpPr>
        <p:grpSp>
          <p:nvGrpSpPr>
            <p:cNvPr id="204" name="组 203"/>
            <p:cNvGrpSpPr/>
            <p:nvPr userDrawn="1"/>
          </p:nvGrpSpPr>
          <p:grpSpPr>
            <a:xfrm>
              <a:off x="5617025" y="655563"/>
              <a:ext cx="1248230" cy="1248229"/>
              <a:chOff x="5617025" y="655563"/>
              <a:chExt cx="1248230" cy="1248229"/>
            </a:xfrm>
          </p:grpSpPr>
          <p:sp>
            <p:nvSpPr>
              <p:cNvPr id="214" name="直角三角形 213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5" name="直角三角形 214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5" name="组 204"/>
            <p:cNvGrpSpPr/>
            <p:nvPr userDrawn="1"/>
          </p:nvGrpSpPr>
          <p:grpSpPr>
            <a:xfrm>
              <a:off x="6865254" y="653140"/>
              <a:ext cx="1248230" cy="1248229"/>
              <a:chOff x="5617025" y="655563"/>
              <a:chExt cx="1248230" cy="1248229"/>
            </a:xfrm>
          </p:grpSpPr>
          <p:sp>
            <p:nvSpPr>
              <p:cNvPr id="212" name="直角三角形 211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直角三角形 212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6" name="组 205"/>
            <p:cNvGrpSpPr/>
            <p:nvPr userDrawn="1"/>
          </p:nvGrpSpPr>
          <p:grpSpPr>
            <a:xfrm>
              <a:off x="5617024" y="1872342"/>
              <a:ext cx="1248230" cy="1248229"/>
              <a:chOff x="5617025" y="655563"/>
              <a:chExt cx="1248230" cy="1248229"/>
            </a:xfrm>
          </p:grpSpPr>
          <p:sp>
            <p:nvSpPr>
              <p:cNvPr id="210" name="直角三角形 209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11" name="直角三角形 210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7" name="组 206"/>
            <p:cNvGrpSpPr/>
            <p:nvPr userDrawn="1"/>
          </p:nvGrpSpPr>
          <p:grpSpPr>
            <a:xfrm>
              <a:off x="6865253" y="1869919"/>
              <a:ext cx="1248230" cy="1248229"/>
              <a:chOff x="5617025" y="655563"/>
              <a:chExt cx="1248230" cy="1248229"/>
            </a:xfrm>
          </p:grpSpPr>
          <p:sp>
            <p:nvSpPr>
              <p:cNvPr id="208" name="直角三角形 207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09" name="直角三角形 208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16" name="矩形 215"/>
          <p:cNvSpPr/>
          <p:nvPr userDrawn="1"/>
        </p:nvSpPr>
        <p:spPr>
          <a:xfrm>
            <a:off x="4922572" y="1948769"/>
            <a:ext cx="986764" cy="98676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217" name="组 216"/>
          <p:cNvGrpSpPr/>
          <p:nvPr userDrawn="1"/>
        </p:nvGrpSpPr>
        <p:grpSpPr>
          <a:xfrm>
            <a:off x="5915138" y="1932340"/>
            <a:ext cx="992576" cy="1027364"/>
            <a:chOff x="1886852" y="1870267"/>
            <a:chExt cx="951721" cy="959102"/>
          </a:xfrm>
        </p:grpSpPr>
        <p:sp>
          <p:nvSpPr>
            <p:cNvPr id="218" name="直角三角形 217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9" name="直角三角形 218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0" name="组 219"/>
          <p:cNvGrpSpPr/>
          <p:nvPr userDrawn="1"/>
        </p:nvGrpSpPr>
        <p:grpSpPr>
          <a:xfrm rot="10800000">
            <a:off x="5924823" y="4918278"/>
            <a:ext cx="986772" cy="986772"/>
            <a:chOff x="1248229" y="0"/>
            <a:chExt cx="1248229" cy="1248229"/>
          </a:xfrm>
        </p:grpSpPr>
        <p:sp>
          <p:nvSpPr>
            <p:cNvPr id="221" name="矩形 220"/>
            <p:cNvSpPr/>
            <p:nvPr userDrawn="1"/>
          </p:nvSpPr>
          <p:spPr>
            <a:xfrm>
              <a:off x="1248229" y="0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2" name="矩形 221"/>
            <p:cNvSpPr/>
            <p:nvPr userDrawn="1"/>
          </p:nvSpPr>
          <p:spPr>
            <a:xfrm>
              <a:off x="1248229" y="208038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3" name="矩形 222"/>
            <p:cNvSpPr/>
            <p:nvPr userDrawn="1"/>
          </p:nvSpPr>
          <p:spPr>
            <a:xfrm>
              <a:off x="1248229" y="416077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4" name="矩形 223"/>
            <p:cNvSpPr/>
            <p:nvPr userDrawn="1"/>
          </p:nvSpPr>
          <p:spPr>
            <a:xfrm>
              <a:off x="1248229" y="624115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5" name="矩形 224"/>
            <p:cNvSpPr/>
            <p:nvPr userDrawn="1"/>
          </p:nvSpPr>
          <p:spPr>
            <a:xfrm>
              <a:off x="1248229" y="832153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6" name="矩形 225"/>
            <p:cNvSpPr/>
            <p:nvPr userDrawn="1"/>
          </p:nvSpPr>
          <p:spPr>
            <a:xfrm>
              <a:off x="1248229" y="1040191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7" name="组 226"/>
          <p:cNvGrpSpPr/>
          <p:nvPr userDrawn="1"/>
        </p:nvGrpSpPr>
        <p:grpSpPr>
          <a:xfrm rot="10800000">
            <a:off x="4926454" y="4906681"/>
            <a:ext cx="998370" cy="998370"/>
            <a:chOff x="2496456" y="-1"/>
            <a:chExt cx="1262899" cy="1262899"/>
          </a:xfrm>
        </p:grpSpPr>
        <p:sp>
          <p:nvSpPr>
            <p:cNvPr id="228" name="直角三角形 227"/>
            <p:cNvSpPr/>
            <p:nvPr userDrawn="1"/>
          </p:nvSpPr>
          <p:spPr>
            <a:xfrm>
              <a:off x="2496458" y="0"/>
              <a:ext cx="1248229" cy="1248229"/>
            </a:xfrm>
            <a:prstGeom prst="rt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9" name="直角三角形 228"/>
            <p:cNvSpPr/>
            <p:nvPr userDrawn="1"/>
          </p:nvSpPr>
          <p:spPr>
            <a:xfrm rot="10800000">
              <a:off x="2496456" y="-1"/>
              <a:ext cx="1262899" cy="1262899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0" name="组 229"/>
          <p:cNvGrpSpPr/>
          <p:nvPr userDrawn="1"/>
        </p:nvGrpSpPr>
        <p:grpSpPr>
          <a:xfrm rot="10800000">
            <a:off x="5924831" y="3931514"/>
            <a:ext cx="986764" cy="986764"/>
            <a:chOff x="1248227" y="1248229"/>
            <a:chExt cx="1248229" cy="1248229"/>
          </a:xfrm>
        </p:grpSpPr>
        <p:sp>
          <p:nvSpPr>
            <p:cNvPr id="231" name="矩形 230"/>
            <p:cNvSpPr/>
            <p:nvPr userDrawn="1"/>
          </p:nvSpPr>
          <p:spPr>
            <a:xfrm>
              <a:off x="1248227" y="1248229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2" name="椭圆 231"/>
            <p:cNvSpPr/>
            <p:nvPr userDrawn="1"/>
          </p:nvSpPr>
          <p:spPr>
            <a:xfrm>
              <a:off x="1248227" y="1248229"/>
              <a:ext cx="1248229" cy="1248229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33" name="组 232"/>
          <p:cNvGrpSpPr/>
          <p:nvPr userDrawn="1"/>
        </p:nvGrpSpPr>
        <p:grpSpPr>
          <a:xfrm>
            <a:off x="4926452" y="3931514"/>
            <a:ext cx="998376" cy="986768"/>
            <a:chOff x="5617024" y="653140"/>
            <a:chExt cx="2496460" cy="2467431"/>
          </a:xfrm>
        </p:grpSpPr>
        <p:grpSp>
          <p:nvGrpSpPr>
            <p:cNvPr id="234" name="组 233"/>
            <p:cNvGrpSpPr/>
            <p:nvPr userDrawn="1"/>
          </p:nvGrpSpPr>
          <p:grpSpPr>
            <a:xfrm>
              <a:off x="5617025" y="655563"/>
              <a:ext cx="1248230" cy="1248229"/>
              <a:chOff x="5617025" y="655563"/>
              <a:chExt cx="1248230" cy="1248229"/>
            </a:xfrm>
          </p:grpSpPr>
          <p:sp>
            <p:nvSpPr>
              <p:cNvPr id="244" name="直角三角形 243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5" name="直角三角形 244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35" name="组 234"/>
            <p:cNvGrpSpPr/>
            <p:nvPr userDrawn="1"/>
          </p:nvGrpSpPr>
          <p:grpSpPr>
            <a:xfrm>
              <a:off x="6865254" y="653140"/>
              <a:ext cx="1248230" cy="1248229"/>
              <a:chOff x="5617025" y="655563"/>
              <a:chExt cx="1248230" cy="1248229"/>
            </a:xfrm>
          </p:grpSpPr>
          <p:sp>
            <p:nvSpPr>
              <p:cNvPr id="242" name="直角三角形 241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3" name="直角三角形 242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36" name="组 235"/>
            <p:cNvGrpSpPr/>
            <p:nvPr userDrawn="1"/>
          </p:nvGrpSpPr>
          <p:grpSpPr>
            <a:xfrm>
              <a:off x="5617024" y="1872342"/>
              <a:ext cx="1248230" cy="1248229"/>
              <a:chOff x="5617025" y="655563"/>
              <a:chExt cx="1248230" cy="1248229"/>
            </a:xfrm>
          </p:grpSpPr>
          <p:sp>
            <p:nvSpPr>
              <p:cNvPr id="240" name="直角三角形 239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41" name="直角三角形 240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37" name="组 236"/>
            <p:cNvGrpSpPr/>
            <p:nvPr userDrawn="1"/>
          </p:nvGrpSpPr>
          <p:grpSpPr>
            <a:xfrm>
              <a:off x="6865253" y="1869919"/>
              <a:ext cx="1248230" cy="1248229"/>
              <a:chOff x="5617025" y="655563"/>
              <a:chExt cx="1248230" cy="1248229"/>
            </a:xfrm>
          </p:grpSpPr>
          <p:sp>
            <p:nvSpPr>
              <p:cNvPr id="238" name="直角三角形 237"/>
              <p:cNvSpPr/>
              <p:nvPr userDrawn="1"/>
            </p:nvSpPr>
            <p:spPr>
              <a:xfrm>
                <a:off x="5617026" y="655563"/>
                <a:ext cx="1248229" cy="1248229"/>
              </a:xfrm>
              <a:prstGeom prst="rtTriangl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39" name="直角三角形 238"/>
              <p:cNvSpPr/>
              <p:nvPr userDrawn="1"/>
            </p:nvSpPr>
            <p:spPr>
              <a:xfrm rot="10800000">
                <a:off x="5617025" y="655563"/>
                <a:ext cx="1248229" cy="1248229"/>
              </a:xfrm>
              <a:prstGeom prst="rtTriangl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46" name="矩形 245"/>
          <p:cNvSpPr/>
          <p:nvPr userDrawn="1"/>
        </p:nvSpPr>
        <p:spPr>
          <a:xfrm rot="10800000">
            <a:off x="5924831" y="2931678"/>
            <a:ext cx="986764" cy="98676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247" name="组 246"/>
          <p:cNvGrpSpPr/>
          <p:nvPr userDrawn="1"/>
        </p:nvGrpSpPr>
        <p:grpSpPr>
          <a:xfrm rot="10800000">
            <a:off x="4939467" y="2928759"/>
            <a:ext cx="998370" cy="1013388"/>
            <a:chOff x="1886852" y="1870267"/>
            <a:chExt cx="951721" cy="959102"/>
          </a:xfrm>
        </p:grpSpPr>
        <p:sp>
          <p:nvSpPr>
            <p:cNvPr id="248" name="直角三角形 247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9" name="直角三角形 248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50" name="组 249"/>
          <p:cNvGrpSpPr/>
          <p:nvPr userDrawn="1"/>
        </p:nvGrpSpPr>
        <p:grpSpPr>
          <a:xfrm>
            <a:off x="4925010" y="5890455"/>
            <a:ext cx="986772" cy="986772"/>
            <a:chOff x="2336" y="2502549"/>
            <a:chExt cx="1248229" cy="1248229"/>
          </a:xfrm>
        </p:grpSpPr>
        <p:sp>
          <p:nvSpPr>
            <p:cNvPr id="251" name="矩形 250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252" name="组 251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253" name="矩形 252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4" name="矩形 253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5" name="矩形 254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56" name="矩形 255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57" name="矩形 256"/>
          <p:cNvSpPr/>
          <p:nvPr userDrawn="1"/>
        </p:nvSpPr>
        <p:spPr>
          <a:xfrm>
            <a:off x="5909934" y="5890462"/>
            <a:ext cx="986764" cy="98676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259" name="文本占位符 258"/>
          <p:cNvSpPr>
            <a:spLocks noGrp="1"/>
          </p:cNvSpPr>
          <p:nvPr>
            <p:ph type="body" sz="quarter" idx="10" hasCustomPrompt="1"/>
          </p:nvPr>
        </p:nvSpPr>
        <p:spPr>
          <a:xfrm>
            <a:off x="7763435" y="1334014"/>
            <a:ext cx="3514163" cy="293926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3900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/>
              <a:t>00</a:t>
            </a:r>
            <a:endParaRPr kumimoji="1" lang="zh-CN" altLang="en-US" dirty="0"/>
          </a:p>
        </p:txBody>
      </p:sp>
      <p:sp>
        <p:nvSpPr>
          <p:cNvPr id="260" name="文本占位符 258"/>
          <p:cNvSpPr>
            <a:spLocks noGrp="1"/>
          </p:cNvSpPr>
          <p:nvPr>
            <p:ph type="body" sz="quarter" idx="11" hasCustomPrompt="1"/>
          </p:nvPr>
        </p:nvSpPr>
        <p:spPr>
          <a:xfrm>
            <a:off x="7763435" y="4273275"/>
            <a:ext cx="3514163" cy="8403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6000" b="1">
                <a:solidFill>
                  <a:schemeClr val="accent1"/>
                </a:solidFill>
              </a:defRPr>
            </a:lvl1pPr>
          </a:lstStyle>
          <a:p>
            <a:pPr lvl="0"/>
            <a:r>
              <a:rPr kumimoji="1" lang="en-US" altLang="zh-CN" dirty="0"/>
              <a:t>TITLE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 3"/>
          <p:cNvGrpSpPr/>
          <p:nvPr userDrawn="1"/>
        </p:nvGrpSpPr>
        <p:grpSpPr>
          <a:xfrm>
            <a:off x="1018438" y="588"/>
            <a:ext cx="1018440" cy="1018440"/>
            <a:chOff x="1248229" y="0"/>
            <a:chExt cx="1248229" cy="1248229"/>
          </a:xfrm>
        </p:grpSpPr>
        <p:sp>
          <p:nvSpPr>
            <p:cNvPr id="5" name="矩形 4"/>
            <p:cNvSpPr/>
            <p:nvPr userDrawn="1"/>
          </p:nvSpPr>
          <p:spPr>
            <a:xfrm>
              <a:off x="1248229" y="0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矩形 5"/>
            <p:cNvSpPr/>
            <p:nvPr userDrawn="1"/>
          </p:nvSpPr>
          <p:spPr>
            <a:xfrm>
              <a:off x="1248229" y="208038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 userDrawn="1"/>
          </p:nvSpPr>
          <p:spPr>
            <a:xfrm>
              <a:off x="1248229" y="416077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 userDrawn="1"/>
          </p:nvSpPr>
          <p:spPr>
            <a:xfrm>
              <a:off x="1248229" y="624115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 userDrawn="1"/>
          </p:nvSpPr>
          <p:spPr>
            <a:xfrm>
              <a:off x="1248229" y="832153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 userDrawn="1"/>
          </p:nvSpPr>
          <p:spPr>
            <a:xfrm>
              <a:off x="1248229" y="1040191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组 10"/>
          <p:cNvGrpSpPr/>
          <p:nvPr userDrawn="1"/>
        </p:nvGrpSpPr>
        <p:grpSpPr>
          <a:xfrm>
            <a:off x="2036878" y="587"/>
            <a:ext cx="1030411" cy="1030411"/>
            <a:chOff x="2496456" y="-1"/>
            <a:chExt cx="1262899" cy="1262899"/>
          </a:xfrm>
        </p:grpSpPr>
        <p:sp>
          <p:nvSpPr>
            <p:cNvPr id="12" name="直角三角形 11"/>
            <p:cNvSpPr/>
            <p:nvPr userDrawn="1"/>
          </p:nvSpPr>
          <p:spPr>
            <a:xfrm>
              <a:off x="2496458" y="0"/>
              <a:ext cx="1248229" cy="1248229"/>
            </a:xfrm>
            <a:prstGeom prst="rt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3" name="直角三角形 12"/>
            <p:cNvSpPr/>
            <p:nvPr userDrawn="1"/>
          </p:nvSpPr>
          <p:spPr>
            <a:xfrm rot="10800000">
              <a:off x="2496456" y="-1"/>
              <a:ext cx="1262899" cy="1262899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组 13"/>
          <p:cNvGrpSpPr/>
          <p:nvPr userDrawn="1"/>
        </p:nvGrpSpPr>
        <p:grpSpPr>
          <a:xfrm>
            <a:off x="-2" y="588"/>
            <a:ext cx="1018441" cy="1018440"/>
            <a:chOff x="0" y="0"/>
            <a:chExt cx="1248230" cy="1248229"/>
          </a:xfrm>
        </p:grpSpPr>
        <p:sp>
          <p:nvSpPr>
            <p:cNvPr id="15" name="矩形 14"/>
            <p:cNvSpPr/>
            <p:nvPr userDrawn="1"/>
          </p:nvSpPr>
          <p:spPr>
            <a:xfrm>
              <a:off x="0" y="0"/>
              <a:ext cx="1248229" cy="1248229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 userDrawn="1"/>
          </p:nvSpPr>
          <p:spPr>
            <a:xfrm rot="5400000">
              <a:off x="520096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" name="矩形 16"/>
            <p:cNvSpPr/>
            <p:nvPr userDrawn="1"/>
          </p:nvSpPr>
          <p:spPr>
            <a:xfrm rot="5400000">
              <a:off x="312058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 userDrawn="1"/>
          </p:nvSpPr>
          <p:spPr>
            <a:xfrm rot="5400000">
              <a:off x="104019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 userDrawn="1"/>
          </p:nvSpPr>
          <p:spPr>
            <a:xfrm rot="5400000">
              <a:off x="-104019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 userDrawn="1"/>
          </p:nvSpPr>
          <p:spPr>
            <a:xfrm rot="5400000">
              <a:off x="-312057" y="520096"/>
              <a:ext cx="1248229" cy="208038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 userDrawn="1"/>
          </p:nvSpPr>
          <p:spPr>
            <a:xfrm rot="5400000">
              <a:off x="-520095" y="520096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组 21"/>
          <p:cNvGrpSpPr/>
          <p:nvPr userDrawn="1"/>
        </p:nvGrpSpPr>
        <p:grpSpPr>
          <a:xfrm>
            <a:off x="3067288" y="588"/>
            <a:ext cx="1018440" cy="1018440"/>
            <a:chOff x="3725324" y="1238432"/>
            <a:chExt cx="1248229" cy="1248229"/>
          </a:xfrm>
        </p:grpSpPr>
        <p:sp>
          <p:nvSpPr>
            <p:cNvPr id="23" name="矩形 22"/>
            <p:cNvSpPr/>
            <p:nvPr userDrawn="1"/>
          </p:nvSpPr>
          <p:spPr>
            <a:xfrm>
              <a:off x="3725324" y="1238432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 userDrawn="1"/>
          </p:nvSpPr>
          <p:spPr>
            <a:xfrm>
              <a:off x="3725324" y="1446470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" name="矩形 24"/>
            <p:cNvSpPr/>
            <p:nvPr userDrawn="1"/>
          </p:nvSpPr>
          <p:spPr>
            <a:xfrm>
              <a:off x="3725324" y="1654509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" name="矩形 25"/>
            <p:cNvSpPr/>
            <p:nvPr userDrawn="1"/>
          </p:nvSpPr>
          <p:spPr>
            <a:xfrm>
              <a:off x="3725324" y="1862547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" name="矩形 26"/>
            <p:cNvSpPr/>
            <p:nvPr userDrawn="1"/>
          </p:nvSpPr>
          <p:spPr>
            <a:xfrm>
              <a:off x="3725324" y="2070585"/>
              <a:ext cx="1248229" cy="208038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" name="矩形 27"/>
            <p:cNvSpPr/>
            <p:nvPr userDrawn="1"/>
          </p:nvSpPr>
          <p:spPr>
            <a:xfrm>
              <a:off x="3725324" y="2278623"/>
              <a:ext cx="1248229" cy="208038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9" name="组 28"/>
          <p:cNvGrpSpPr/>
          <p:nvPr userDrawn="1"/>
        </p:nvGrpSpPr>
        <p:grpSpPr>
          <a:xfrm>
            <a:off x="7104530" y="7663"/>
            <a:ext cx="1018440" cy="1018440"/>
            <a:chOff x="2336" y="2502549"/>
            <a:chExt cx="1248229" cy="1248229"/>
          </a:xfrm>
        </p:grpSpPr>
        <p:sp>
          <p:nvSpPr>
            <p:cNvPr id="30" name="矩形 29"/>
            <p:cNvSpPr/>
            <p:nvPr userDrawn="1"/>
          </p:nvSpPr>
          <p:spPr>
            <a:xfrm rot="5400000">
              <a:off x="2336" y="2502549"/>
              <a:ext cx="1248229" cy="124822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31" name="组 30"/>
            <p:cNvGrpSpPr/>
            <p:nvPr userDrawn="1"/>
          </p:nvGrpSpPr>
          <p:grpSpPr>
            <a:xfrm>
              <a:off x="179050" y="2677296"/>
              <a:ext cx="894800" cy="898734"/>
              <a:chOff x="208038" y="2761329"/>
              <a:chExt cx="894800" cy="898734"/>
            </a:xfrm>
            <a:solidFill>
              <a:schemeClr val="accent1">
                <a:lumMod val="20000"/>
                <a:lumOff val="80000"/>
              </a:schemeClr>
            </a:solidFill>
          </p:grpSpPr>
          <p:sp>
            <p:nvSpPr>
              <p:cNvPr id="32" name="矩形 31"/>
              <p:cNvSpPr/>
              <p:nvPr userDrawn="1"/>
            </p:nvSpPr>
            <p:spPr>
              <a:xfrm rot="5400000">
                <a:off x="743259" y="2767420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矩形 32"/>
              <p:cNvSpPr/>
              <p:nvPr userDrawn="1"/>
            </p:nvSpPr>
            <p:spPr>
              <a:xfrm rot="5400000">
                <a:off x="208038" y="2761329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矩形 33"/>
              <p:cNvSpPr/>
              <p:nvPr userDrawn="1"/>
            </p:nvSpPr>
            <p:spPr>
              <a:xfrm rot="5400000">
                <a:off x="743598" y="3300823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矩形 34"/>
              <p:cNvSpPr/>
              <p:nvPr userDrawn="1"/>
            </p:nvSpPr>
            <p:spPr>
              <a:xfrm rot="5400000">
                <a:off x="208377" y="3294732"/>
                <a:ext cx="359240" cy="359240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6" name="矩形 35"/>
          <p:cNvSpPr/>
          <p:nvPr userDrawn="1"/>
        </p:nvSpPr>
        <p:spPr>
          <a:xfrm>
            <a:off x="8121064" y="7670"/>
            <a:ext cx="1018432" cy="10184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7" name="组 36"/>
          <p:cNvGrpSpPr/>
          <p:nvPr userDrawn="1"/>
        </p:nvGrpSpPr>
        <p:grpSpPr>
          <a:xfrm>
            <a:off x="10169910" y="1288"/>
            <a:ext cx="1018441" cy="1024815"/>
            <a:chOff x="3759350" y="2494736"/>
            <a:chExt cx="1248230" cy="1256042"/>
          </a:xfrm>
        </p:grpSpPr>
        <p:sp>
          <p:nvSpPr>
            <p:cNvPr id="38" name="矩形 37"/>
            <p:cNvSpPr/>
            <p:nvPr userDrawn="1"/>
          </p:nvSpPr>
          <p:spPr>
            <a:xfrm>
              <a:off x="3759350" y="2494736"/>
              <a:ext cx="1248230" cy="1256042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39" name="组 38"/>
            <p:cNvGrpSpPr/>
            <p:nvPr userDrawn="1"/>
          </p:nvGrpSpPr>
          <p:grpSpPr>
            <a:xfrm>
              <a:off x="3774026" y="2495224"/>
              <a:ext cx="1233548" cy="1233548"/>
              <a:chOff x="3774026" y="2495224"/>
              <a:chExt cx="1189544" cy="1189544"/>
            </a:xfrm>
          </p:grpSpPr>
          <p:sp>
            <p:nvSpPr>
              <p:cNvPr id="40" name="椭圆 39"/>
              <p:cNvSpPr/>
              <p:nvPr userDrawn="1"/>
            </p:nvSpPr>
            <p:spPr>
              <a:xfrm>
                <a:off x="3774026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椭圆 40"/>
              <p:cNvSpPr/>
              <p:nvPr userDrawn="1"/>
            </p:nvSpPr>
            <p:spPr>
              <a:xfrm>
                <a:off x="4368798" y="2495224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2" name="椭圆 41"/>
              <p:cNvSpPr/>
              <p:nvPr userDrawn="1"/>
            </p:nvSpPr>
            <p:spPr>
              <a:xfrm>
                <a:off x="3774026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椭圆 42"/>
              <p:cNvSpPr/>
              <p:nvPr userDrawn="1"/>
            </p:nvSpPr>
            <p:spPr>
              <a:xfrm>
                <a:off x="4368798" y="3089996"/>
                <a:ext cx="594772" cy="594772"/>
              </a:xfrm>
              <a:prstGeom prst="ellipse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44" name="组 43"/>
          <p:cNvGrpSpPr/>
          <p:nvPr userDrawn="1"/>
        </p:nvGrpSpPr>
        <p:grpSpPr>
          <a:xfrm>
            <a:off x="9145484" y="-27215"/>
            <a:ext cx="1030411" cy="1060000"/>
            <a:chOff x="1886852" y="1870267"/>
            <a:chExt cx="951721" cy="959102"/>
          </a:xfrm>
        </p:grpSpPr>
        <p:sp>
          <p:nvSpPr>
            <p:cNvPr id="45" name="直角三角形 44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6" name="直角三角形 45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7" name="组 46"/>
          <p:cNvGrpSpPr/>
          <p:nvPr userDrawn="1"/>
        </p:nvGrpSpPr>
        <p:grpSpPr>
          <a:xfrm rot="10800000">
            <a:off x="4076919" y="-5617"/>
            <a:ext cx="1030411" cy="1038401"/>
            <a:chOff x="1886852" y="1870267"/>
            <a:chExt cx="951721" cy="959102"/>
          </a:xfrm>
        </p:grpSpPr>
        <p:sp>
          <p:nvSpPr>
            <p:cNvPr id="48" name="直角三角形 47"/>
            <p:cNvSpPr/>
            <p:nvPr userDrawn="1"/>
          </p:nvSpPr>
          <p:spPr>
            <a:xfrm rot="5400000">
              <a:off x="1886854" y="1888703"/>
              <a:ext cx="940666" cy="940666"/>
            </a:xfrm>
            <a:prstGeom prst="rt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9" name="直角三角形 48"/>
            <p:cNvSpPr/>
            <p:nvPr userDrawn="1"/>
          </p:nvSpPr>
          <p:spPr>
            <a:xfrm rot="16200000">
              <a:off x="1886852" y="1870267"/>
              <a:ext cx="951721" cy="951721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0" name="组 49"/>
          <p:cNvGrpSpPr/>
          <p:nvPr userDrawn="1"/>
        </p:nvGrpSpPr>
        <p:grpSpPr>
          <a:xfrm rot="16200000">
            <a:off x="11173558" y="1288"/>
            <a:ext cx="1018440" cy="1018441"/>
            <a:chOff x="0" y="1248227"/>
            <a:chExt cx="1248229" cy="1248230"/>
          </a:xfrm>
        </p:grpSpPr>
        <p:sp>
          <p:nvSpPr>
            <p:cNvPr id="51" name="矩形 50"/>
            <p:cNvSpPr/>
            <p:nvPr userDrawn="1"/>
          </p:nvSpPr>
          <p:spPr>
            <a:xfrm>
              <a:off x="0" y="1248228"/>
              <a:ext cx="1248229" cy="1248229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2" name="三角形 51"/>
            <p:cNvSpPr/>
            <p:nvPr userDrawn="1"/>
          </p:nvSpPr>
          <p:spPr>
            <a:xfrm>
              <a:off x="0" y="1248227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3" name="三角形 52"/>
            <p:cNvSpPr/>
            <p:nvPr userDrawn="1"/>
          </p:nvSpPr>
          <p:spPr>
            <a:xfrm>
              <a:off x="1" y="1872342"/>
              <a:ext cx="1248225" cy="624115"/>
            </a:xfrm>
            <a:prstGeom prst="triangl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4" name="组 53"/>
          <p:cNvGrpSpPr/>
          <p:nvPr userDrawn="1"/>
        </p:nvGrpSpPr>
        <p:grpSpPr>
          <a:xfrm>
            <a:off x="5080552" y="7666"/>
            <a:ext cx="1018440" cy="1018440"/>
            <a:chOff x="1248229" y="0"/>
            <a:chExt cx="1248229" cy="1248229"/>
          </a:xfrm>
        </p:grpSpPr>
        <p:sp>
          <p:nvSpPr>
            <p:cNvPr id="55" name="矩形 54"/>
            <p:cNvSpPr/>
            <p:nvPr userDrawn="1"/>
          </p:nvSpPr>
          <p:spPr>
            <a:xfrm>
              <a:off x="1248229" y="0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6" name="矩形 55"/>
            <p:cNvSpPr/>
            <p:nvPr userDrawn="1"/>
          </p:nvSpPr>
          <p:spPr>
            <a:xfrm>
              <a:off x="1248229" y="208038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7" name="矩形 56"/>
            <p:cNvSpPr/>
            <p:nvPr userDrawn="1"/>
          </p:nvSpPr>
          <p:spPr>
            <a:xfrm>
              <a:off x="1248229" y="416077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8" name="矩形 57"/>
            <p:cNvSpPr/>
            <p:nvPr userDrawn="1"/>
          </p:nvSpPr>
          <p:spPr>
            <a:xfrm>
              <a:off x="1248229" y="624115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9" name="矩形 58"/>
            <p:cNvSpPr/>
            <p:nvPr userDrawn="1"/>
          </p:nvSpPr>
          <p:spPr>
            <a:xfrm>
              <a:off x="1248229" y="832153"/>
              <a:ext cx="1248229" cy="2080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0" name="矩形 59"/>
            <p:cNvSpPr/>
            <p:nvPr userDrawn="1"/>
          </p:nvSpPr>
          <p:spPr>
            <a:xfrm>
              <a:off x="1248229" y="1040191"/>
              <a:ext cx="1248229" cy="20803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1" name="组 60"/>
          <p:cNvGrpSpPr/>
          <p:nvPr userDrawn="1"/>
        </p:nvGrpSpPr>
        <p:grpSpPr>
          <a:xfrm>
            <a:off x="6098992" y="7665"/>
            <a:ext cx="1030411" cy="1030411"/>
            <a:chOff x="2496456" y="-1"/>
            <a:chExt cx="1262899" cy="1262899"/>
          </a:xfrm>
        </p:grpSpPr>
        <p:sp>
          <p:nvSpPr>
            <p:cNvPr id="62" name="直角三角形 61"/>
            <p:cNvSpPr/>
            <p:nvPr userDrawn="1"/>
          </p:nvSpPr>
          <p:spPr>
            <a:xfrm>
              <a:off x="2496458" y="0"/>
              <a:ext cx="1248229" cy="1248229"/>
            </a:xfrm>
            <a:prstGeom prst="rtTriangle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3" name="直角三角形 62"/>
            <p:cNvSpPr/>
            <p:nvPr userDrawn="1"/>
          </p:nvSpPr>
          <p:spPr>
            <a:xfrm rot="10800000">
              <a:off x="2496456" y="-1"/>
              <a:ext cx="1262899" cy="1262899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5" name="文本占位符 64"/>
          <p:cNvSpPr>
            <a:spLocks noGrp="1"/>
          </p:cNvSpPr>
          <p:nvPr>
            <p:ph type="body" sz="quarter" idx="10"/>
          </p:nvPr>
        </p:nvSpPr>
        <p:spPr>
          <a:xfrm>
            <a:off x="279609" y="1198953"/>
            <a:ext cx="3514538" cy="572994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b="1">
                <a:solidFill>
                  <a:schemeClr val="accent1"/>
                </a:solidFill>
              </a:defRPr>
            </a:lvl1pPr>
          </a:lstStyle>
          <a:p>
            <a:pPr lvl="0"/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背景图片素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8965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背景图片素材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pd.cn/20332331/bugtrace/bugs/view?bug_id=1120332331001104689&amp;url_cache_key=6f523fefa31513284a18fd645a3cc24b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tapd.cn/20332331/bugtrace/bugs/view?bug_id=1120332331001099293&amp;url_cache_key=6f523fefa31513284a18fd645a3cc24b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tapd.cn/39782289/bugtrace/bugs/view?bug_id=1139782289001106943&amp;url_cache_key=fb209e6ad906a4a093ee7bf3e72b0f54" TargetMode="Externa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apd.cn/39782289/bugtrace/bugs/view?bug_id=1139782289001106961&amp;url_cache_key=fb209e6ad906a4a093ee7bf3e72b0f54" TargetMode="Externa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tapd.cn/20332331/bugtrace/bugs/view?bug_id=1120332331001104513&amp;url_cache_key=6f523fefa31513284a18fd645a3cc24b" TargetMode="Externa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www.tapd.cn/20332331/bugtrace/bugs/view?bug_id=1120332331001104683&amp;url_cache_key=6f523fefa31513284a18fd645a3cc24b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1029335" y="4554855"/>
            <a:ext cx="10133330" cy="1466215"/>
          </a:xfrm>
        </p:spPr>
        <p:txBody>
          <a:bodyPr/>
          <a:lstStyle/>
          <a:p>
            <a:r>
              <a:rPr kumimoji="1" lang="zh-CN" altLang="en-US" sz="8000" dirty="0"/>
              <a:t>异常测试讨论分享会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400">
        <p14:honeycomb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04F74D-E483-44DE-BF71-DFA6E4B5E0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C.</a:t>
            </a:r>
            <a:r>
              <a:rPr lang="zh-CN" altLang="en-US" dirty="0"/>
              <a:t>玩家行为分析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AEF7F77-4590-4046-B984-5E3E348F7870}"/>
              </a:ext>
            </a:extLst>
          </p:cNvPr>
          <p:cNvSpPr/>
          <p:nvPr/>
        </p:nvSpPr>
        <p:spPr>
          <a:xfrm>
            <a:off x="2645587" y="1915383"/>
            <a:ext cx="6305908" cy="498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根据下图，我们可以推测玩家当时有哪些行为呢？</a:t>
            </a:r>
            <a:endParaRPr lang="en-US" altLang="zh-CN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3C4C398-A941-492C-A905-516647C90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03" y="2878836"/>
            <a:ext cx="1096327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2855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04F74D-E483-44DE-BF71-DFA6E4B5E0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D.</a:t>
            </a:r>
            <a:r>
              <a:rPr lang="zh-CN" altLang="en-US" dirty="0"/>
              <a:t>整合线索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AEF7F77-4590-4046-B984-5E3E348F7870}"/>
              </a:ext>
            </a:extLst>
          </p:cNvPr>
          <p:cNvSpPr/>
          <p:nvPr/>
        </p:nvSpPr>
        <p:spPr>
          <a:xfrm>
            <a:off x="1739651" y="1930248"/>
            <a:ext cx="8117777" cy="498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我们已经收集了足够多的线索，现在开始整合并推导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</a:rPr>
              <a:t>bug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的形成原因吧</a:t>
            </a:r>
            <a:endParaRPr lang="en-US" altLang="zh-CN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FB7863C-7540-4CFE-B2A9-A85607034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1024" y="2743200"/>
            <a:ext cx="7011516" cy="3943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787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763510" y="4273550"/>
            <a:ext cx="4025265" cy="840105"/>
          </a:xfrm>
        </p:spPr>
        <p:txBody>
          <a:bodyPr/>
          <a:lstStyle/>
          <a:p>
            <a:r>
              <a:rPr kumimoji="1" lang="zh-CN" altLang="en-US" sz="3600" dirty="0"/>
              <a:t>偶现</a:t>
            </a:r>
            <a:r>
              <a:rPr kumimoji="1" lang="en-US" altLang="zh-CN" sz="3600" dirty="0"/>
              <a:t>bug</a:t>
            </a:r>
            <a:r>
              <a:rPr kumimoji="1" lang="zh-CN" altLang="en-US" sz="3600" dirty="0"/>
              <a:t>案例分享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sym typeface="+mn-ea"/>
              </a:rPr>
              <a:t>01 </a:t>
            </a:r>
            <a:r>
              <a:rPr kumimoji="1" lang="zh-CN" altLang="en-US" dirty="0"/>
              <a:t>常用异常测试方法</a:t>
            </a:r>
          </a:p>
        </p:txBody>
      </p:sp>
      <p:sp>
        <p:nvSpPr>
          <p:cNvPr id="9" name="矩形 8"/>
          <p:cNvSpPr/>
          <p:nvPr/>
        </p:nvSpPr>
        <p:spPr>
          <a:xfrm>
            <a:off x="1051732" y="3281582"/>
            <a:ext cx="4398810" cy="9296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sz="1400" dirty="0">
                <a:solidFill>
                  <a:srgbClr val="000000"/>
                </a:solidFill>
                <a:latin typeface="+mn-ea"/>
                <a:hlinkClick r:id="rId3" action="ppaction://hlinkfile"/>
              </a:rPr>
              <a:t>https://www.tapd.cn/20332331/bugtrace/bugs/view?bug_id=1120332331001104689&amp;url_cache_key=6f523fefa31513284a18fd645a3cc24b</a:t>
            </a:r>
            <a:endParaRPr lang="zh-CN" sz="1400" dirty="0">
              <a:solidFill>
                <a:srgbClr val="000000"/>
              </a:solidFill>
              <a:latin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55615" y="2156460"/>
            <a:ext cx="6105525" cy="3967480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1086758" y="2194151"/>
            <a:ext cx="4493538" cy="660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玩家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在进入跨服</a:t>
            </a:r>
            <a:r>
              <a:rPr 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场景</a:t>
            </a: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时</a:t>
            </a:r>
            <a:r>
              <a:rPr lang="zh-CN" sz="2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掉线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sym typeface="+mn-ea"/>
              </a:rPr>
              <a:t>01 </a:t>
            </a:r>
            <a:r>
              <a:rPr kumimoji="1" lang="zh-CN" altLang="en-US" dirty="0"/>
              <a:t>常用异常测试方法</a:t>
            </a:r>
          </a:p>
        </p:txBody>
      </p:sp>
      <p:sp>
        <p:nvSpPr>
          <p:cNvPr id="8" name="矩形 7"/>
          <p:cNvSpPr/>
          <p:nvPr/>
        </p:nvSpPr>
        <p:spPr>
          <a:xfrm>
            <a:off x="1942465" y="1771650"/>
            <a:ext cx="8498840" cy="3378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zh-CN" dirty="0">
                <a:solidFill>
                  <a:schemeClr val="bg1"/>
                </a:solidFill>
              </a:rPr>
              <a:t>角色使用载具变身后变成骑乘状态</a:t>
            </a:r>
          </a:p>
        </p:txBody>
      </p:sp>
      <p:sp>
        <p:nvSpPr>
          <p:cNvPr id="12" name="矩形 11"/>
          <p:cNvSpPr/>
          <p:nvPr/>
        </p:nvSpPr>
        <p:spPr>
          <a:xfrm>
            <a:off x="1942465" y="2310130"/>
            <a:ext cx="8510270" cy="98615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dirty="0">
                <a:solidFill>
                  <a:schemeClr val="bg1"/>
                </a:solidFill>
                <a:hlinkClick r:id="rId2" action="ppaction://hlinkfile"/>
              </a:rPr>
              <a:t>https://www.tapd.cn/20332331/bugtrace/bugs/view?bug_id=1120332331001099293&amp;url_cache_key=6f523fefa31513284a18fd645a3cc24b</a:t>
            </a:r>
            <a:endParaRPr kumimoji="1" dirty="0">
              <a:solidFill>
                <a:schemeClr val="bg1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555" y="3496945"/>
            <a:ext cx="7837170" cy="31451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sym typeface="+mn-ea"/>
              </a:rPr>
              <a:t>01 </a:t>
            </a:r>
            <a:r>
              <a:rPr kumimoji="1" lang="zh-CN" altLang="en-US" dirty="0"/>
              <a:t>常用异常测试方法</a:t>
            </a:r>
          </a:p>
        </p:txBody>
      </p:sp>
      <p:grpSp>
        <p:nvGrpSpPr>
          <p:cNvPr id="11" name="组 10"/>
          <p:cNvGrpSpPr/>
          <p:nvPr/>
        </p:nvGrpSpPr>
        <p:grpSpPr>
          <a:xfrm>
            <a:off x="694649" y="2227006"/>
            <a:ext cx="2918472" cy="3893575"/>
            <a:chOff x="694649" y="2227006"/>
            <a:chExt cx="2918472" cy="3893575"/>
          </a:xfrm>
        </p:grpSpPr>
        <p:sp>
          <p:nvSpPr>
            <p:cNvPr id="3" name="五边形 2"/>
            <p:cNvSpPr/>
            <p:nvPr/>
          </p:nvSpPr>
          <p:spPr>
            <a:xfrm>
              <a:off x="694649" y="2227006"/>
              <a:ext cx="2918472" cy="3893575"/>
            </a:xfrm>
            <a:prstGeom prst="homePlate">
              <a:avLst>
                <a:gd name="adj" fmla="val 18889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6" name="矩形 85"/>
            <p:cNvSpPr/>
            <p:nvPr/>
          </p:nvSpPr>
          <p:spPr>
            <a:xfrm>
              <a:off x="857209" y="3818951"/>
              <a:ext cx="2432050" cy="90120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865" b="1" dirty="0">
                  <a:solidFill>
                    <a:schemeClr val="bg1"/>
                  </a:solidFill>
                </a:rPr>
                <a:t>背包中使用骰子按钮导致界面卡死</a:t>
              </a:r>
            </a:p>
          </p:txBody>
        </p:sp>
      </p:grpSp>
      <p:grpSp>
        <p:nvGrpSpPr>
          <p:cNvPr id="13" name="组 12"/>
          <p:cNvGrpSpPr/>
          <p:nvPr/>
        </p:nvGrpSpPr>
        <p:grpSpPr>
          <a:xfrm>
            <a:off x="3152429" y="2227006"/>
            <a:ext cx="3126008" cy="3893575"/>
            <a:chOff x="3163859" y="2227006"/>
            <a:chExt cx="3126008" cy="3893575"/>
          </a:xfrm>
        </p:grpSpPr>
        <p:sp>
          <p:nvSpPr>
            <p:cNvPr id="5" name="燕尾形 4"/>
            <p:cNvSpPr/>
            <p:nvPr/>
          </p:nvSpPr>
          <p:spPr>
            <a:xfrm>
              <a:off x="3163859" y="2227006"/>
              <a:ext cx="3126008" cy="3893575"/>
            </a:xfrm>
            <a:prstGeom prst="chevron">
              <a:avLst>
                <a:gd name="adj" fmla="val 17410"/>
              </a:avLst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3907492" y="3331612"/>
              <a:ext cx="2112748" cy="20478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sz="1400" dirty="0">
                  <a:solidFill>
                    <a:schemeClr val="bg1"/>
                  </a:solidFill>
                  <a:latin typeface="+mn-ea"/>
                  <a:hlinkClick r:id="rId2" action="ppaction://hlinkfile"/>
                </a:rPr>
                <a:t>https://www.tapd.cn/39782289/bugtrace/bugs/view?bug_id=1139782289001106943&amp;url_cache_key=fb209e6ad906a4a093ee7bf3e72b0f54</a:t>
              </a:r>
            </a:p>
          </p:txBody>
        </p:sp>
        <p:sp>
          <p:nvSpPr>
            <p:cNvPr id="88" name="矩形 87"/>
            <p:cNvSpPr/>
            <p:nvPr/>
          </p:nvSpPr>
          <p:spPr>
            <a:xfrm>
              <a:off x="3907491" y="2703411"/>
              <a:ext cx="309880" cy="5226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endParaRPr lang="en-US" altLang="zh-CN" sz="1865" b="1" dirty="0">
                <a:solidFill>
                  <a:schemeClr val="bg1"/>
                </a:solidFill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2215" y="2226945"/>
            <a:ext cx="5756910" cy="3758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sym typeface="+mn-ea"/>
              </a:rPr>
              <a:t>02</a:t>
            </a:r>
            <a:r>
              <a:rPr kumimoji="1" lang="zh-CN" altLang="en-US" dirty="0">
                <a:sym typeface="+mn-ea"/>
              </a:rPr>
              <a:t>偶现</a:t>
            </a:r>
            <a:r>
              <a:rPr kumimoji="1" lang="en-US" altLang="zh-CN" dirty="0">
                <a:sym typeface="+mn-ea"/>
              </a:rPr>
              <a:t>bug</a:t>
            </a:r>
            <a:r>
              <a:rPr kumimoji="1" lang="zh-CN" altLang="en-US" dirty="0">
                <a:sym typeface="+mn-ea"/>
              </a:rPr>
              <a:t>案例分享</a:t>
            </a:r>
            <a:endParaRPr kumimoji="1" lang="zh-CN" altLang="en-US" dirty="0"/>
          </a:p>
        </p:txBody>
      </p:sp>
      <p:sp>
        <p:nvSpPr>
          <p:cNvPr id="3" name="虚尾箭头 2"/>
          <p:cNvSpPr/>
          <p:nvPr/>
        </p:nvSpPr>
        <p:spPr>
          <a:xfrm>
            <a:off x="1106129" y="2359741"/>
            <a:ext cx="2079523" cy="1651820"/>
          </a:xfrm>
          <a:prstGeom prst="stripedRightArrow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106130" y="4639762"/>
            <a:ext cx="2112748" cy="204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hlinkClick r:id="rId3" action="ppaction://hlinkfile"/>
              </a:rPr>
              <a:t>https://www.tapd.cn/39782289/bugtrace/bugs/view?bug_id=1139782289001106961&amp;url_cache_key=fb209e6ad906a4a093ee7bf3e72b0f54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106129" y="4011561"/>
            <a:ext cx="2995295" cy="5226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865" b="1" dirty="0">
                <a:solidFill>
                  <a:schemeClr val="accent1">
                    <a:lumMod val="50000"/>
                  </a:schemeClr>
                </a:solidFill>
              </a:rPr>
              <a:t>游戏</a:t>
            </a:r>
            <a:r>
              <a:rPr lang="en-US" altLang="zh-CN" sz="1865" b="1" dirty="0">
                <a:solidFill>
                  <a:schemeClr val="accent1">
                    <a:lumMod val="50000"/>
                  </a:schemeClr>
                </a:solidFill>
              </a:rPr>
              <a:t>UI</a:t>
            </a:r>
            <a:r>
              <a:rPr lang="zh-CN" altLang="en-US" sz="1865" b="1" dirty="0">
                <a:solidFill>
                  <a:schemeClr val="accent1">
                    <a:lumMod val="50000"/>
                  </a:schemeClr>
                </a:solidFill>
              </a:rPr>
              <a:t>界面消失，游戏卡死</a:t>
            </a: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247515" y="2359660"/>
            <a:ext cx="7406005" cy="4105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sym typeface="+mn-ea"/>
              </a:rPr>
              <a:t>01 </a:t>
            </a:r>
            <a:r>
              <a:rPr kumimoji="1" lang="zh-CN" altLang="en-US" dirty="0"/>
              <a:t>常用异常测试方法</a:t>
            </a:r>
            <a:endParaRPr kumimoji="1" lang="en-US" altLang="zh-CN" dirty="0"/>
          </a:p>
        </p:txBody>
      </p:sp>
      <p:sp>
        <p:nvSpPr>
          <p:cNvPr id="23" name="五边形 22"/>
          <p:cNvSpPr/>
          <p:nvPr/>
        </p:nvSpPr>
        <p:spPr>
          <a:xfrm>
            <a:off x="1832609" y="1665612"/>
            <a:ext cx="2993923" cy="634181"/>
          </a:xfrm>
          <a:prstGeom prst="homePlat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en-US" dirty="0">
                <a:solidFill>
                  <a:schemeClr val="bg1"/>
                </a:solidFill>
              </a:rPr>
              <a:t>A11</a:t>
            </a:r>
            <a:r>
              <a:rPr kumimoji="1" lang="zh-CN" altLang="en-US" dirty="0">
                <a:solidFill>
                  <a:schemeClr val="bg1"/>
                </a:solidFill>
              </a:rPr>
              <a:t>副本流程卡死</a:t>
            </a:r>
          </a:p>
        </p:txBody>
      </p:sp>
      <p:sp>
        <p:nvSpPr>
          <p:cNvPr id="24" name="矩形 23"/>
          <p:cNvSpPr/>
          <p:nvPr/>
        </p:nvSpPr>
        <p:spPr>
          <a:xfrm>
            <a:off x="4826328" y="1696214"/>
            <a:ext cx="5452929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hlinkClick r:id="rId2" action="ppaction://hlinkfile"/>
              </a:rPr>
              <a:t>https://www.tapd.cn/20332331/bugtrace/bugs/view?bug_id=1120332331001104513&amp;url_cache_key=6f523fefa31513284a18fd645a3cc24b</a:t>
            </a:r>
            <a:endParaRPr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4925" y="2471895"/>
            <a:ext cx="9582150" cy="43861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>
                <a:sym typeface="+mn-ea"/>
              </a:rPr>
              <a:t>02</a:t>
            </a:r>
            <a:r>
              <a:rPr kumimoji="1" lang="zh-CN" altLang="en-US" dirty="0">
                <a:sym typeface="+mn-ea"/>
              </a:rPr>
              <a:t>偶现</a:t>
            </a:r>
            <a:r>
              <a:rPr kumimoji="1" lang="en-US" altLang="zh-CN" dirty="0">
                <a:sym typeface="+mn-ea"/>
              </a:rPr>
              <a:t>bug</a:t>
            </a:r>
            <a:r>
              <a:rPr kumimoji="1" lang="zh-CN" altLang="en-US" dirty="0">
                <a:sym typeface="+mn-ea"/>
              </a:rPr>
              <a:t>案例分享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3263572" y="1966145"/>
            <a:ext cx="1474839" cy="1474839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en-US" altLang="zh-CN" sz="8000" dirty="0">
                <a:solidFill>
                  <a:schemeClr val="bg1"/>
                </a:solidFill>
              </a:rPr>
              <a:t>1</a:t>
            </a:r>
            <a:endParaRPr kumimoji="1" lang="zh-CN" altLang="en-US" sz="8000" dirty="0">
              <a:solidFill>
                <a:schemeClr val="bg1"/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55497" y="2474113"/>
            <a:ext cx="2907573" cy="10502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</a:pPr>
            <a:r>
              <a:rPr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hlinkClick r:id="rId2"/>
              </a:rPr>
              <a:t>https://www.tapd.cn/20332331/bugtrace/bugs/view?bug_id=1120332331001104683&amp;url_cache_key=6f523fefa31513284a18fd645a3cc24b</a:t>
            </a:r>
            <a:endParaRPr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52840" y="1846827"/>
            <a:ext cx="2976880" cy="553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sz="2000" b="1" dirty="0">
                <a:solidFill>
                  <a:schemeClr val="accent1">
                    <a:lumMod val="50000"/>
                  </a:schemeClr>
                </a:solidFill>
              </a:rPr>
              <a:t>点击同意后跨服匹配异常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2245" y="2108835"/>
            <a:ext cx="6724650" cy="3677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zh-CN" altLang="en-US" dirty="0">
                <a:sym typeface="+mn-ea"/>
              </a:rPr>
              <a:t>课后作业</a:t>
            </a:r>
            <a:endParaRPr kumimoji="1"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20C11D0-64F3-4F8A-90F5-83E3CED86A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DABF0ED-A958-4F93-BDD4-BC04B2ADFB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53427" y="2319688"/>
            <a:ext cx="9885146" cy="3301465"/>
          </a:xfrm>
          <a:solidFill>
            <a:schemeClr val="tx1"/>
          </a:solidFill>
        </p:spPr>
        <p:txBody>
          <a:bodyPr tIns="36000"/>
          <a:lstStyle/>
          <a:p>
            <a:pPr algn="l">
              <a:lnSpc>
                <a:spcPct val="150000"/>
              </a:lnSpc>
            </a:pPr>
            <a:r>
              <a:rPr lang="zh-CN" altLang="en-US" sz="3600" dirty="0">
                <a:solidFill>
                  <a:schemeClr val="bg1"/>
                </a:solidFill>
              </a:rPr>
              <a:t>         本次培训会所有</a:t>
            </a:r>
            <a:r>
              <a:rPr lang="en-US" altLang="zh-CN" sz="3600" dirty="0">
                <a:solidFill>
                  <a:schemeClr val="bg1"/>
                </a:solidFill>
              </a:rPr>
              <a:t>bug</a:t>
            </a:r>
            <a:r>
              <a:rPr lang="zh-CN" altLang="en-US" sz="3600" dirty="0">
                <a:solidFill>
                  <a:schemeClr val="bg1"/>
                </a:solidFill>
              </a:rPr>
              <a:t>推导虽然有正确答案但并不视作唯一答案，任何可能导致的此</a:t>
            </a:r>
            <a:r>
              <a:rPr lang="en-US" altLang="zh-CN" sz="3600" dirty="0">
                <a:solidFill>
                  <a:schemeClr val="bg1"/>
                </a:solidFill>
              </a:rPr>
              <a:t>bug</a:t>
            </a:r>
            <a:r>
              <a:rPr lang="zh-CN" altLang="en-US" sz="3600" dirty="0">
                <a:solidFill>
                  <a:schemeClr val="bg1"/>
                </a:solidFill>
              </a:rPr>
              <a:t>的操作流程，无论步骤繁琐程度均可以作为正解，请各位踊跃开动脑筋，谢谢</a:t>
            </a:r>
          </a:p>
        </p:txBody>
      </p:sp>
    </p:spTree>
    <p:extLst>
      <p:ext uri="{BB962C8B-B14F-4D97-AF65-F5344CB8AC3E}">
        <p14:creationId xmlns:p14="http://schemas.microsoft.com/office/powerpoint/2010/main" val="17435337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dirty="0"/>
              <a:t>03 </a:t>
            </a:r>
            <a:r>
              <a:rPr kumimoji="1" lang="zh-CN" altLang="en-US" dirty="0"/>
              <a:t>课后作业</a:t>
            </a:r>
          </a:p>
        </p:txBody>
      </p:sp>
      <p:sp>
        <p:nvSpPr>
          <p:cNvPr id="33" name="矩形 32"/>
          <p:cNvSpPr/>
          <p:nvPr/>
        </p:nvSpPr>
        <p:spPr>
          <a:xfrm>
            <a:off x="958646" y="5159793"/>
            <a:ext cx="2448232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每次点击成型预览便会重复出现同样的装备</a:t>
            </a:r>
          </a:p>
        </p:txBody>
      </p:sp>
      <p:grpSp>
        <p:nvGrpSpPr>
          <p:cNvPr id="12" name="组 11"/>
          <p:cNvGrpSpPr/>
          <p:nvPr/>
        </p:nvGrpSpPr>
        <p:grpSpPr>
          <a:xfrm>
            <a:off x="944040" y="1887794"/>
            <a:ext cx="2448232" cy="3272001"/>
            <a:chOff x="958645" y="1887794"/>
            <a:chExt cx="2448232" cy="3272001"/>
          </a:xfrm>
        </p:grpSpPr>
        <p:grpSp>
          <p:nvGrpSpPr>
            <p:cNvPr id="7" name="组 6"/>
            <p:cNvGrpSpPr/>
            <p:nvPr/>
          </p:nvGrpSpPr>
          <p:grpSpPr>
            <a:xfrm>
              <a:off x="958645" y="1887794"/>
              <a:ext cx="2448232" cy="3272001"/>
              <a:chOff x="958645" y="1887794"/>
              <a:chExt cx="2448232" cy="3272001"/>
            </a:xfrm>
          </p:grpSpPr>
          <p:sp>
            <p:nvSpPr>
              <p:cNvPr id="3" name="圆角矩形 2"/>
              <p:cNvSpPr/>
              <p:nvPr/>
            </p:nvSpPr>
            <p:spPr>
              <a:xfrm>
                <a:off x="958645" y="1887794"/>
                <a:ext cx="2448232" cy="2875935"/>
              </a:xfrm>
              <a:prstGeom prst="roundRect">
                <a:avLst>
                  <a:gd name="adj" fmla="val 3599"/>
                </a:avLst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下箭头 5"/>
              <p:cNvSpPr/>
              <p:nvPr/>
            </p:nvSpPr>
            <p:spPr>
              <a:xfrm>
                <a:off x="1998406" y="4599356"/>
                <a:ext cx="368709" cy="560439"/>
              </a:xfrm>
              <a:prstGeom prst="downArrow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1" name="矩形 10"/>
            <p:cNvSpPr/>
            <p:nvPr/>
          </p:nvSpPr>
          <p:spPr>
            <a:xfrm>
              <a:off x="1634209" y="2002320"/>
              <a:ext cx="995785" cy="264687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kumimoji="1" lang="en-US" altLang="zh-CN" sz="16600" dirty="0">
                  <a:solidFill>
                    <a:schemeClr val="bg1"/>
                  </a:solidFill>
                </a:rPr>
                <a:t>1</a:t>
              </a:r>
              <a:endParaRPr kumimoji="1" lang="zh-CN" altLang="en-US" sz="166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42460" y="1699895"/>
            <a:ext cx="6273165" cy="345821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115050" y="5730875"/>
            <a:ext cx="4599940" cy="3308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30000"/>
              </a:lnSpc>
            </a:pPr>
            <a:r>
              <a:rPr lang="zh-CN" altLang="en-US"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正常现象：不同的素质加点预览推荐内容应该是不同的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dirty="0">
                <a:sym typeface="+mn-ea"/>
              </a:rPr>
              <a:t>03 </a:t>
            </a:r>
            <a:r>
              <a:rPr kumimoji="1" lang="zh-CN" altLang="en-US" dirty="0">
                <a:sym typeface="+mn-ea"/>
              </a:rPr>
              <a:t>课后作业</a:t>
            </a:r>
            <a:endParaRPr kumimoji="1" lang="zh-CN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8136890" y="3514725"/>
            <a:ext cx="2278380" cy="5537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b="1" dirty="0">
                <a:solidFill>
                  <a:schemeClr val="bg1"/>
                </a:solidFill>
              </a:rPr>
              <a:t>ADD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YOUR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TITLE</a:t>
            </a:r>
            <a:r>
              <a:rPr lang="zh-CN" altLang="en-US" sz="2000" b="1" dirty="0">
                <a:solidFill>
                  <a:schemeClr val="bg1"/>
                </a:solidFill>
              </a:rPr>
              <a:t> </a:t>
            </a:r>
            <a:r>
              <a:rPr lang="en-US" altLang="zh-CN" sz="2000" b="1" dirty="0">
                <a:solidFill>
                  <a:schemeClr val="bg1"/>
                </a:solidFill>
              </a:rPr>
              <a:t>HERE</a:t>
            </a:r>
          </a:p>
        </p:txBody>
      </p:sp>
      <p:grpSp>
        <p:nvGrpSpPr>
          <p:cNvPr id="22" name="组 21"/>
          <p:cNvGrpSpPr/>
          <p:nvPr/>
        </p:nvGrpSpPr>
        <p:grpSpPr>
          <a:xfrm>
            <a:off x="8637619" y="2241755"/>
            <a:ext cx="3554379" cy="1147422"/>
            <a:chOff x="8637619" y="2241755"/>
            <a:chExt cx="3554379" cy="1147422"/>
          </a:xfrm>
        </p:grpSpPr>
        <p:sp>
          <p:nvSpPr>
            <p:cNvPr id="37" name="立方体 36"/>
            <p:cNvSpPr/>
            <p:nvPr/>
          </p:nvSpPr>
          <p:spPr>
            <a:xfrm>
              <a:off x="8637619" y="2241755"/>
              <a:ext cx="3554379" cy="1147422"/>
            </a:xfrm>
            <a:prstGeom prst="cube">
              <a:avLst>
                <a:gd name="adj" fmla="val 14207"/>
              </a:avLst>
            </a:pr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8828775" y="2538467"/>
              <a:ext cx="1198880" cy="5530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sz="2000" b="1" dirty="0">
                  <a:solidFill>
                    <a:schemeClr val="bg1"/>
                  </a:solidFill>
                </a:rPr>
                <a:t>异常问题</a:t>
              </a:r>
            </a:p>
          </p:txBody>
        </p:sp>
      </p:grpSp>
      <p:grpSp>
        <p:nvGrpSpPr>
          <p:cNvPr id="26" name="组 25"/>
          <p:cNvGrpSpPr/>
          <p:nvPr/>
        </p:nvGrpSpPr>
        <p:grpSpPr>
          <a:xfrm>
            <a:off x="2903995" y="2153591"/>
            <a:ext cx="5311560" cy="827311"/>
            <a:chOff x="2610640" y="2153591"/>
            <a:chExt cx="5311560" cy="827311"/>
          </a:xfrm>
        </p:grpSpPr>
        <p:sp>
          <p:nvSpPr>
            <p:cNvPr id="46" name="矩形 45"/>
            <p:cNvSpPr/>
            <p:nvPr/>
          </p:nvSpPr>
          <p:spPr>
            <a:xfrm>
              <a:off x="2610640" y="2650067"/>
              <a:ext cx="5311560" cy="33083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战斗中，刘彻回收弃牌时手牌无法使用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6977319" y="2153591"/>
              <a:ext cx="944880" cy="55308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>
                <a:lnSpc>
                  <a:spcPct val="150000"/>
                </a:lnSpc>
              </a:pPr>
              <a:r>
                <a:rPr lang="zh-CN" sz="2000" b="1" dirty="0">
                  <a:solidFill>
                    <a:schemeClr val="accent1">
                      <a:lumMod val="60000"/>
                      <a:lumOff val="40000"/>
                    </a:schemeClr>
                  </a:solidFill>
                </a:rPr>
                <a:t>英雄杀</a:t>
              </a: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400" y="1871345"/>
            <a:ext cx="2284095" cy="46628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1910715"/>
            <a:ext cx="2366645" cy="45847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441950" y="3670935"/>
            <a:ext cx="6092825" cy="5708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刘彻的技能:你可以获得其他角色在弃牌阶段的弃牌并交给任意角色。</a:t>
            </a:r>
          </a:p>
          <a:p>
            <a:pPr lvl="0" algn="r">
              <a:lnSpc>
                <a:spcPct val="130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刘彻在获得别人弃置的牌时，会先将获得的牌放在临时牌库区，然后交给任意角色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2537367" y="4577635"/>
            <a:ext cx="7117268" cy="840354"/>
          </a:xfrm>
        </p:spPr>
        <p:txBody>
          <a:bodyPr/>
          <a:lstStyle/>
          <a:p>
            <a:r>
              <a:rPr lang="zh-CN" altLang="en-US"/>
              <a:t>感谢聆听！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zh-CN" altLang="en-US" dirty="0"/>
              <a:t>常用异常测试方法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zh-CN" dirty="0"/>
              <a:t>CONTENTS</a:t>
            </a:r>
          </a:p>
          <a:p>
            <a:r>
              <a:rPr kumimoji="1" lang="zh-CN" altLang="en-US" dirty="0"/>
              <a:t>目录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8"/>
          </p:nvPr>
        </p:nvSpPr>
        <p:spPr>
          <a:xfrm>
            <a:off x="6508724" y="4087692"/>
            <a:ext cx="967441" cy="664077"/>
          </a:xfrm>
        </p:spPr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9"/>
          </p:nvPr>
        </p:nvSpPr>
        <p:spPr>
          <a:xfrm>
            <a:off x="7476165" y="4087692"/>
            <a:ext cx="3360592" cy="664077"/>
          </a:xfrm>
        </p:spPr>
        <p:txBody>
          <a:bodyPr/>
          <a:lstStyle/>
          <a:p>
            <a:r>
              <a:rPr kumimoji="1" lang="zh-CN" altLang="en-US" dirty="0"/>
              <a:t>偶现</a:t>
            </a:r>
            <a:r>
              <a:rPr kumimoji="1" lang="en-US" altLang="zh-CN" dirty="0"/>
              <a:t>BUG</a:t>
            </a:r>
            <a:r>
              <a:rPr kumimoji="1" lang="zh-CN" altLang="en-US" dirty="0"/>
              <a:t>案例分享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20"/>
          </p:nvPr>
        </p:nvSpPr>
        <p:spPr>
          <a:xfrm>
            <a:off x="6508089" y="5707925"/>
            <a:ext cx="967441" cy="664077"/>
          </a:xfrm>
        </p:spPr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21"/>
          </p:nvPr>
        </p:nvSpPr>
        <p:spPr>
          <a:xfrm>
            <a:off x="7478070" y="5707925"/>
            <a:ext cx="3360592" cy="664077"/>
          </a:xfrm>
        </p:spPr>
        <p:txBody>
          <a:bodyPr/>
          <a:lstStyle/>
          <a:p>
            <a:r>
              <a:rPr kumimoji="1" lang="zh-CN" altLang="en-US" dirty="0"/>
              <a:t>课后作业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7320280" y="4273550"/>
            <a:ext cx="4434840" cy="1397635"/>
          </a:xfrm>
        </p:spPr>
        <p:txBody>
          <a:bodyPr/>
          <a:lstStyle/>
          <a:p>
            <a:r>
              <a:rPr kumimoji="1" lang="zh-CN" altLang="en-US" sz="4000" dirty="0"/>
              <a:t>常用异常测试方法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  </a:t>
            </a:r>
            <a:r>
              <a:rPr kumimoji="1" lang="zh-CN" altLang="en-US" dirty="0"/>
              <a:t>常用异常测试方法</a:t>
            </a:r>
          </a:p>
        </p:txBody>
      </p:sp>
      <p:sp>
        <p:nvSpPr>
          <p:cNvPr id="3" name="椭圆 2"/>
          <p:cNvSpPr/>
          <p:nvPr/>
        </p:nvSpPr>
        <p:spPr>
          <a:xfrm>
            <a:off x="4630109" y="2755140"/>
            <a:ext cx="2304254" cy="23042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zh-CN" altLang="en-US" dirty="0">
                <a:solidFill>
                  <a:schemeClr val="bg1"/>
                </a:solidFill>
              </a:rPr>
              <a:t>逻辑破坏</a:t>
            </a:r>
          </a:p>
        </p:txBody>
      </p:sp>
      <p:sp>
        <p:nvSpPr>
          <p:cNvPr id="14" name="椭圆 13"/>
          <p:cNvSpPr/>
          <p:nvPr/>
        </p:nvSpPr>
        <p:spPr>
          <a:xfrm>
            <a:off x="7382527" y="2125049"/>
            <a:ext cx="1503006" cy="150300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zh-CN" dirty="0">
                <a:solidFill>
                  <a:schemeClr val="bg1"/>
                </a:solidFill>
              </a:rPr>
              <a:t>边界值</a:t>
            </a:r>
          </a:p>
        </p:txBody>
      </p:sp>
      <p:sp>
        <p:nvSpPr>
          <p:cNvPr id="15" name="椭圆 14"/>
          <p:cNvSpPr/>
          <p:nvPr/>
        </p:nvSpPr>
        <p:spPr>
          <a:xfrm>
            <a:off x="3002915" y="4839335"/>
            <a:ext cx="1877695" cy="183451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zh-CN" dirty="0">
                <a:solidFill>
                  <a:schemeClr val="bg1"/>
                </a:solidFill>
              </a:rPr>
              <a:t>断线重连，弱网</a:t>
            </a:r>
          </a:p>
        </p:txBody>
      </p:sp>
      <p:sp>
        <p:nvSpPr>
          <p:cNvPr id="16" name="椭圆 15"/>
          <p:cNvSpPr/>
          <p:nvPr/>
        </p:nvSpPr>
        <p:spPr>
          <a:xfrm>
            <a:off x="2108200" y="2754630"/>
            <a:ext cx="1423670" cy="1497965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</a:rPr>
              <a:t>GS</a:t>
            </a:r>
            <a:r>
              <a:rPr kumimoji="1" lang="zh-CN" altLang="en-US" dirty="0">
                <a:solidFill>
                  <a:schemeClr val="bg1"/>
                </a:solidFill>
              </a:rPr>
              <a:t>切换</a:t>
            </a:r>
          </a:p>
        </p:txBody>
      </p:sp>
      <p:sp>
        <p:nvSpPr>
          <p:cNvPr id="19" name="椭圆 18"/>
          <p:cNvSpPr/>
          <p:nvPr/>
        </p:nvSpPr>
        <p:spPr>
          <a:xfrm>
            <a:off x="9619615" y="4023360"/>
            <a:ext cx="1376045" cy="130746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zh-CN" altLang="en-US">
                <a:solidFill>
                  <a:schemeClr val="bg1"/>
                </a:solidFill>
              </a:rPr>
              <a:t>前后端不一致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6597650" y="4892040"/>
            <a:ext cx="1659255" cy="172847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kumimoji="1" lang="zh-CN" altLang="en-US">
                <a:solidFill>
                  <a:schemeClr val="bg1"/>
                </a:solidFill>
              </a:rPr>
              <a:t>极限操作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cxnSp>
        <p:nvCxnSpPr>
          <p:cNvPr id="5" name="直线连接符 4"/>
          <p:cNvCxnSpPr>
            <a:stCxn id="16" idx="6"/>
            <a:endCxn id="3" idx="2"/>
          </p:cNvCxnSpPr>
          <p:nvPr/>
        </p:nvCxnSpPr>
        <p:spPr>
          <a:xfrm>
            <a:off x="3532044" y="3503922"/>
            <a:ext cx="1098550" cy="4038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线连接符 37"/>
          <p:cNvCxnSpPr>
            <a:stCxn id="3" idx="3"/>
            <a:endCxn id="15" idx="7"/>
          </p:cNvCxnSpPr>
          <p:nvPr/>
        </p:nvCxnSpPr>
        <p:spPr>
          <a:xfrm flipH="1">
            <a:off x="4605609" y="4722579"/>
            <a:ext cx="361950" cy="3854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连接符 43"/>
          <p:cNvCxnSpPr>
            <a:stCxn id="3" idx="7"/>
            <a:endCxn id="14" idx="2"/>
          </p:cNvCxnSpPr>
          <p:nvPr/>
        </p:nvCxnSpPr>
        <p:spPr>
          <a:xfrm flipV="1">
            <a:off x="6597548" y="2877325"/>
            <a:ext cx="784860" cy="2152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线连接符 51"/>
          <p:cNvCxnSpPr>
            <a:stCxn id="14" idx="6"/>
            <a:endCxn id="19" idx="1"/>
          </p:cNvCxnSpPr>
          <p:nvPr/>
        </p:nvCxnSpPr>
        <p:spPr>
          <a:xfrm>
            <a:off x="8885533" y="2877187"/>
            <a:ext cx="935355" cy="1337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连接符 56"/>
          <p:cNvCxnSpPr>
            <a:stCxn id="3" idx="5"/>
            <a:endCxn id="29" idx="1"/>
          </p:cNvCxnSpPr>
          <p:nvPr/>
        </p:nvCxnSpPr>
        <p:spPr>
          <a:xfrm>
            <a:off x="6597548" y="4722579"/>
            <a:ext cx="363855" cy="3371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A37D488-A2DF-4C67-9689-336EC842D2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kumimoji="1" lang="en-US" altLang="zh-CN" dirty="0"/>
              <a:t>01 </a:t>
            </a:r>
            <a:r>
              <a:rPr kumimoji="1" lang="zh-CN" altLang="en-US" dirty="0"/>
              <a:t>常用异常测试方法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07C7A18E-CDD7-4500-9EF5-23BB689C9780}"/>
              </a:ext>
            </a:extLst>
          </p:cNvPr>
          <p:cNvSpPr/>
          <p:nvPr/>
        </p:nvSpPr>
        <p:spPr>
          <a:xfrm>
            <a:off x="123769" y="1846827"/>
            <a:ext cx="3005951" cy="49808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转移物品至仓库数据丢失</a:t>
            </a:r>
            <a:endParaRPr lang="zh-CN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A27704F-8F28-4E90-99DB-38BCBBA85D04}"/>
              </a:ext>
            </a:extLst>
          </p:cNvPr>
          <p:cNvSpPr/>
          <p:nvPr/>
        </p:nvSpPr>
        <p:spPr>
          <a:xfrm>
            <a:off x="355496" y="2707197"/>
            <a:ext cx="10339397" cy="308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</a:pPr>
            <a:r>
              <a:rPr lang="zh-CN" altLang="en-US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玩家</a:t>
            </a:r>
            <a:r>
              <a:rPr lang="en-US" altLang="zh-CN" sz="1200" b="0" i="0" dirty="0" err="1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vroleid</a:t>
            </a:r>
            <a:r>
              <a:rPr lang="zh-CN" altLang="en-US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为</a:t>
            </a:r>
            <a:r>
              <a:rPr lang="en-US" altLang="zh-CN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1849743</a:t>
            </a:r>
            <a:r>
              <a:rPr lang="zh-CN" altLang="en-US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移入了</a:t>
            </a:r>
            <a:r>
              <a:rPr lang="en-US" altLang="zh-CN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10</a:t>
            </a:r>
            <a:r>
              <a:rPr lang="zh-CN" altLang="en-US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  <a:r>
              <a:rPr lang="en-US" altLang="zh-CN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2051003</a:t>
            </a:r>
            <a:r>
              <a:rPr lang="zh-CN" altLang="en-US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（神话水晶自选匣）道具，原本仓库有</a:t>
            </a:r>
            <a:r>
              <a:rPr lang="en-US" altLang="zh-CN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38</a:t>
            </a:r>
            <a:r>
              <a:rPr lang="zh-CN" altLang="en-US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个，移入后应该有</a:t>
            </a:r>
            <a:r>
              <a:rPr lang="en-US" altLang="zh-CN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48</a:t>
            </a:r>
            <a:r>
              <a:rPr lang="zh-CN" altLang="en-US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个，但移入后只有</a:t>
            </a:r>
            <a:r>
              <a:rPr lang="en-US" altLang="zh-CN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40</a:t>
            </a:r>
            <a:r>
              <a:rPr lang="zh-CN" altLang="en-US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个，消失了</a:t>
            </a:r>
            <a:r>
              <a:rPr lang="en-US" altLang="zh-CN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8</a:t>
            </a:r>
            <a:r>
              <a:rPr lang="zh-CN" altLang="en-US" sz="1200" b="0" i="0" dirty="0">
                <a:solidFill>
                  <a:srgbClr val="182B50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个道具</a:t>
            </a: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63E838E-F913-45C0-9D67-2FCC10DAE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497" y="3429000"/>
            <a:ext cx="10963275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846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04F74D-E483-44DE-BF71-DFA6E4B5E0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A.</a:t>
            </a:r>
            <a:r>
              <a:rPr lang="zh-CN" altLang="en-US" dirty="0"/>
              <a:t>基本逻辑分析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AEF7F77-4590-4046-B984-5E3E348F7870}"/>
              </a:ext>
            </a:extLst>
          </p:cNvPr>
          <p:cNvSpPr/>
          <p:nvPr/>
        </p:nvSpPr>
        <p:spPr>
          <a:xfrm>
            <a:off x="2645587" y="2551878"/>
            <a:ext cx="6305908" cy="498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争议点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</a:rPr>
              <a:t>1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：是否存在骗保可能</a:t>
            </a:r>
            <a:endParaRPr lang="zh-CN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55A2AAE-B2CD-4366-BE41-1E4C57E999DD}"/>
              </a:ext>
            </a:extLst>
          </p:cNvPr>
          <p:cNvSpPr/>
          <p:nvPr/>
        </p:nvSpPr>
        <p:spPr>
          <a:xfrm>
            <a:off x="2645587" y="4157694"/>
            <a:ext cx="6305908" cy="498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争议点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</a:rPr>
              <a:t>2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：是否存在丢包可能</a:t>
            </a:r>
            <a:endParaRPr lang="zh-CN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670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9290801-AD02-43BD-98F8-F41D994524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B.</a:t>
            </a:r>
            <a:r>
              <a:rPr lang="zh-CN" altLang="en-US" dirty="0"/>
              <a:t>现象以及数值分析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547A9AD-D04C-4008-BB65-CD94A8E5212E}"/>
              </a:ext>
            </a:extLst>
          </p:cNvPr>
          <p:cNvSpPr/>
          <p:nvPr/>
        </p:nvSpPr>
        <p:spPr>
          <a:xfrm>
            <a:off x="2645587" y="1782881"/>
            <a:ext cx="6305908" cy="18830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在传统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</a:rPr>
              <a:t>PRG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游戏中，</a:t>
            </a:r>
            <a:endParaRPr lang="en-US" altLang="zh-CN" sz="20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理论伤害值：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</a:rPr>
              <a:t>1000</a:t>
            </a:r>
          </a:p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</a:rPr>
              <a:t>Bug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产生实际伤害值：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</a:rPr>
              <a:t>1500</a:t>
            </a:r>
          </a:p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请问，可能导致出现数值不正确的原因有哪些？</a:t>
            </a:r>
            <a:endParaRPr lang="zh-CN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6864002-14CF-4DED-BF7F-E416D48D794D}"/>
              </a:ext>
            </a:extLst>
          </p:cNvPr>
          <p:cNvSpPr/>
          <p:nvPr/>
        </p:nvSpPr>
        <p:spPr>
          <a:xfrm>
            <a:off x="699248" y="3829296"/>
            <a:ext cx="10730752" cy="23384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如果获得伤害计算公式</a:t>
            </a:r>
            <a:endParaRPr lang="en-US" altLang="zh-CN" sz="2000" b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en-US" altLang="zh-CN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{[</a:t>
            </a:r>
            <a:r>
              <a:rPr lang="zh-CN" altLang="en-US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素质</a:t>
            </a:r>
            <a:r>
              <a:rPr lang="en-US" altLang="zh-CN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ATK+(</a:t>
            </a:r>
            <a:r>
              <a:rPr lang="zh-CN" altLang="en-US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武器</a:t>
            </a:r>
            <a:r>
              <a:rPr lang="en-US" altLang="zh-CN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ATK+</a:t>
            </a:r>
            <a:r>
              <a:rPr lang="zh-CN" altLang="en-US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精炼</a:t>
            </a:r>
            <a:r>
              <a:rPr lang="en-US" altLang="zh-CN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ATK)×</a:t>
            </a:r>
            <a:r>
              <a:rPr lang="zh-CN" altLang="en-US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体型修正</a:t>
            </a:r>
            <a:r>
              <a:rPr lang="en-US" altLang="zh-CN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]×</a:t>
            </a:r>
            <a:r>
              <a:rPr lang="zh-CN" altLang="en-US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种族修正</a:t>
            </a:r>
            <a:r>
              <a:rPr lang="en-US" altLang="zh-CN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×</a:t>
            </a:r>
            <a:r>
              <a:rPr lang="zh-CN" altLang="en-US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元素增伤</a:t>
            </a:r>
            <a:r>
              <a:rPr lang="en-US" altLang="zh-CN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×</a:t>
            </a:r>
            <a:r>
              <a:rPr lang="zh-CN" altLang="en-US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体型增伤</a:t>
            </a:r>
            <a:r>
              <a:rPr lang="en-US" altLang="zh-CN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×</a:t>
            </a:r>
            <a:r>
              <a:rPr lang="zh-CN" altLang="en-US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物理防御减伤</a:t>
            </a:r>
            <a:r>
              <a:rPr lang="en-US" altLang="zh-CN" sz="2000" b="1" dirty="0">
                <a:solidFill>
                  <a:schemeClr val="bg2">
                    <a:lumMod val="75000"/>
                  </a:schemeClr>
                </a:solidFill>
              </a:rPr>
              <a:t>+</a:t>
            </a:r>
            <a:r>
              <a:rPr lang="zh-CN" altLang="en-US" sz="2000" b="1" dirty="0">
                <a:solidFill>
                  <a:schemeClr val="bg2">
                    <a:lumMod val="75000"/>
                  </a:schemeClr>
                </a:solidFill>
              </a:rPr>
              <a:t>技能固定伤害</a:t>
            </a:r>
            <a:r>
              <a:rPr lang="en-US" altLang="zh-CN" sz="2000" b="1" dirty="0">
                <a:solidFill>
                  <a:schemeClr val="bg2">
                    <a:lumMod val="75000"/>
                  </a:schemeClr>
                </a:solidFill>
              </a:rPr>
              <a:t>+</a:t>
            </a:r>
            <a:r>
              <a:rPr lang="zh-CN" altLang="en-US" sz="2000" b="1" dirty="0">
                <a:solidFill>
                  <a:schemeClr val="bg2">
                    <a:lumMod val="75000"/>
                  </a:schemeClr>
                </a:solidFill>
              </a:rPr>
              <a:t>追加物理伤害</a:t>
            </a:r>
            <a:endParaRPr lang="en-US" altLang="zh-CN" sz="2000" b="1" dirty="0">
              <a:solidFill>
                <a:schemeClr val="bg2">
                  <a:lumMod val="75000"/>
                </a:schemeClr>
              </a:solidFill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其中青色字体理论应等于</a:t>
            </a:r>
            <a:r>
              <a:rPr lang="en-US" altLang="zh-CN" sz="20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500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，</a:t>
            </a:r>
            <a:r>
              <a:rPr lang="zh-CN" altLang="en-US" sz="2000" b="1" dirty="0">
                <a:solidFill>
                  <a:schemeClr val="bg2">
                    <a:lumMod val="75000"/>
                  </a:schemeClr>
                </a:solidFill>
              </a:rPr>
              <a:t>红色字体理论数值应等于</a:t>
            </a:r>
            <a:r>
              <a:rPr lang="en-US" altLang="zh-CN" sz="2000" b="1" dirty="0">
                <a:solidFill>
                  <a:schemeClr val="bg2">
                    <a:lumMod val="75000"/>
                  </a:schemeClr>
                </a:solidFill>
              </a:rPr>
              <a:t>500</a:t>
            </a:r>
          </a:p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在这样的条件下，是不是感觉复现时思路就可以更清晰了？</a:t>
            </a:r>
            <a:endParaRPr lang="en-US" altLang="zh-CN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2913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9747114-6108-4D34-9492-4A4FC0D70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903" y="3058131"/>
            <a:ext cx="10963275" cy="2743200"/>
          </a:xfrm>
          <a:prstGeom prst="rect">
            <a:avLst/>
          </a:prstGeom>
        </p:spPr>
      </p:pic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04F74D-E483-44DE-BF71-DFA6E4B5E0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B.</a:t>
            </a:r>
            <a:r>
              <a:rPr lang="zh-CN" altLang="en-US" dirty="0"/>
              <a:t>现象以及数值分析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AEF7F77-4590-4046-B984-5E3E348F7870}"/>
              </a:ext>
            </a:extLst>
          </p:cNvPr>
          <p:cNvSpPr/>
          <p:nvPr/>
        </p:nvSpPr>
        <p:spPr>
          <a:xfrm>
            <a:off x="2083170" y="2302835"/>
            <a:ext cx="7430742" cy="498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那么在这个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</a:rPr>
              <a:t>bug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中，我们能使用哪些数值来分析</a:t>
            </a:r>
            <a:r>
              <a:rPr lang="en-US" altLang="zh-CN" sz="2000" b="1" dirty="0">
                <a:solidFill>
                  <a:schemeClr val="accent1">
                    <a:lumMod val="50000"/>
                  </a:schemeClr>
                </a:solidFill>
              </a:rPr>
              <a:t>bug</a:t>
            </a:r>
            <a:r>
              <a:rPr lang="zh-CN" altLang="en-US" sz="2000" b="1" dirty="0">
                <a:solidFill>
                  <a:schemeClr val="accent1">
                    <a:lumMod val="50000"/>
                  </a:schemeClr>
                </a:solidFill>
              </a:rPr>
              <a:t>成因呢？</a:t>
            </a:r>
            <a:endParaRPr lang="en-US" altLang="zh-CN" sz="20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6121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8490,&quot;width&quot;:15315}"/>
</p:tagLst>
</file>

<file path=ppt/theme/theme1.xml><?xml version="1.0" encoding="utf-8"?>
<a:theme xmlns:a="http://schemas.openxmlformats.org/drawingml/2006/main" name="模板页面">
  <a:themeElements>
    <a:clrScheme name="自定义 6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1C68B6"/>
      </a:accent1>
      <a:accent2>
        <a:srgbClr val="2DBDAA"/>
      </a:accent2>
      <a:accent3>
        <a:srgbClr val="637C8D"/>
      </a:accent3>
      <a:accent4>
        <a:srgbClr val="6B6767"/>
      </a:accent4>
      <a:accent5>
        <a:srgbClr val="D2D2CF"/>
      </a:accent5>
      <a:accent6>
        <a:srgbClr val="515151"/>
      </a:accent6>
      <a:hlink>
        <a:srgbClr val="0563C1"/>
      </a:hlink>
      <a:folHlink>
        <a:srgbClr val="954F72"/>
      </a:folHlink>
    </a:clrScheme>
    <a:fontScheme name="自定义 50">
      <a:majorFont>
        <a:latin typeface="Impact"/>
        <a:ea typeface="微软雅黑"/>
        <a:cs typeface=""/>
      </a:majorFont>
      <a:minorFont>
        <a:latin typeface="Impact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85000"/>
            <a:lumOff val="15000"/>
          </a:schemeClr>
        </a:solidFill>
        <a:ln>
          <a:noFill/>
        </a:ln>
      </a:spPr>
      <a:bodyPr rtlCol="0" anchor="ctr"/>
      <a:lstStyle>
        <a:defPPr algn="ctr">
          <a:defRPr kumimoji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PLUS">
  <a:themeElements>
    <a:clrScheme name="自定义 6">
      <a:dk1>
        <a:srgbClr val="000000"/>
      </a:dk1>
      <a:lt1>
        <a:srgbClr val="FFFFFF"/>
      </a:lt1>
      <a:dk2>
        <a:srgbClr val="000000"/>
      </a:dk2>
      <a:lt2>
        <a:srgbClr val="FFFDFD"/>
      </a:lt2>
      <a:accent1>
        <a:srgbClr val="1C68B6"/>
      </a:accent1>
      <a:accent2>
        <a:srgbClr val="2DBDAA"/>
      </a:accent2>
      <a:accent3>
        <a:srgbClr val="637C8D"/>
      </a:accent3>
      <a:accent4>
        <a:srgbClr val="6B6767"/>
      </a:accent4>
      <a:accent5>
        <a:srgbClr val="D2D2CF"/>
      </a:accent5>
      <a:accent6>
        <a:srgbClr val="515151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5297</TotalTime>
  <Words>745</Words>
  <Application>Microsoft Office PowerPoint</Application>
  <PresentationFormat>宽屏</PresentationFormat>
  <Paragraphs>76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Microsoft YaHei</vt:lpstr>
      <vt:lpstr>Microsoft YaHei</vt:lpstr>
      <vt:lpstr>Arial</vt:lpstr>
      <vt:lpstr>Calibri</vt:lpstr>
      <vt:lpstr>Impact</vt:lpstr>
      <vt:lpstr>Segoe UI Light</vt:lpstr>
      <vt:lpstr>模板页面</vt:lpstr>
      <vt:lpstr>OfficePLUS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OfficePLUS</dc:creator>
  <cp:lastModifiedBy>杨楒栋</cp:lastModifiedBy>
  <cp:revision>99</cp:revision>
  <dcterms:created xsi:type="dcterms:W3CDTF">2015-08-18T02:51:00Z</dcterms:created>
  <dcterms:modified xsi:type="dcterms:W3CDTF">2021-12-10T07:08:03Z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2052-11.1.0.11045</vt:lpwstr>
  </property>
  <property fmtid="{D5CDD505-2E9C-101B-9397-08002B2CF9AE}" pid="3" name="ICV">
    <vt:lpwstr>B59EE78D1735480EA2DB3C99AA04F215</vt:lpwstr>
  </property>
</Properties>
</file>

<file path=docProps/thumbnail.jpeg>
</file>